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embeddedFontLst>
    <p:embeddedFont>
      <p:font typeface="Helvetica Neue" panose="02000503000000020004" pitchFamily="2" charset="0"/>
      <p:regular r:id="rId7"/>
      <p:bold r:id="rId8"/>
      <p:italic r:id="rId9"/>
      <p:boldItalic r:id="rId1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 roundtripDataSignature="AMtx7mhpqiwxXChzKAiPHuV3gANKd8gpv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28"/>
  </p:normalViewPr>
  <p:slideViewPr>
    <p:cSldViewPr snapToGrid="0">
      <p:cViewPr varScale="1">
        <p:scale>
          <a:sx n="98" d="100"/>
          <a:sy n="98" d="100"/>
        </p:scale>
        <p:origin x="2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customschemas.google.com/relationships/presentationmetadata" Target="metadata"/><Relationship Id="rId3" Type="http://schemas.openxmlformats.org/officeDocument/2006/relationships/slide" Target="slides/slide2.xml"/><Relationship Id="rId7" Type="http://schemas.openxmlformats.org/officeDocument/2006/relationships/font" Target="fonts/font1.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2791caff86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g2791caff865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5" name="Google Shape;225;g2791caff865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fr-F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2" name="Google Shape;23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8" name="Google Shape;23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6" name="Google Shape;24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 Blue Background">
  <p:cSld name="Cover - Blue Background">
    <p:bg>
      <p:bgPr>
        <a:noFill/>
        <a:effectLst/>
      </p:bgPr>
    </p:bg>
    <p:spTree>
      <p:nvGrpSpPr>
        <p:cNvPr id="1" name="Shape 12"/>
        <p:cNvGrpSpPr/>
        <p:nvPr/>
      </p:nvGrpSpPr>
      <p:grpSpPr>
        <a:xfrm>
          <a:off x="0" y="0"/>
          <a:ext cx="0" cy="0"/>
          <a:chOff x="0" y="0"/>
          <a:chExt cx="0" cy="0"/>
        </a:xfrm>
      </p:grpSpPr>
      <p:sp>
        <p:nvSpPr>
          <p:cNvPr id="13" name="Google Shape;13;p8"/>
          <p:cNvSpPr/>
          <p:nvPr/>
        </p:nvSpPr>
        <p:spPr>
          <a:xfrm>
            <a:off x="0" y="0"/>
            <a:ext cx="12192000" cy="6858000"/>
          </a:xfrm>
          <a:prstGeom prst="rect">
            <a:avLst/>
          </a:prstGeom>
          <a:solidFill>
            <a:srgbClr val="026794">
              <a:alpha val="7450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 name="Google Shape;14;p8"/>
          <p:cNvSpPr txBox="1">
            <a:spLocks noGrp="1"/>
          </p:cNvSpPr>
          <p:nvPr>
            <p:ph type="body" idx="1"/>
          </p:nvPr>
        </p:nvSpPr>
        <p:spPr>
          <a:xfrm>
            <a:off x="1828007" y="2076693"/>
            <a:ext cx="8535987" cy="627939"/>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2800"/>
              <a:buNone/>
              <a:defRPr sz="2800" b="1" i="0">
                <a:solidFill>
                  <a:schemeClr val="lt1"/>
                </a:solidFill>
                <a:latin typeface="Helvetica Neue"/>
                <a:ea typeface="Helvetica Neue"/>
                <a:cs typeface="Helvetica Neue"/>
                <a:sym typeface="Helvetica Neue"/>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 name="Google Shape;15;p8"/>
          <p:cNvSpPr txBox="1">
            <a:spLocks noGrp="1"/>
          </p:cNvSpPr>
          <p:nvPr>
            <p:ph type="body" idx="2"/>
          </p:nvPr>
        </p:nvSpPr>
        <p:spPr>
          <a:xfrm>
            <a:off x="1754188" y="3051922"/>
            <a:ext cx="8683625" cy="1455738"/>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2800"/>
              <a:buNone/>
              <a:defRPr sz="2800">
                <a:solidFill>
                  <a:schemeClr val="lt1"/>
                </a:solidFill>
                <a:latin typeface="Helvetica Neue"/>
                <a:ea typeface="Helvetica Neue"/>
                <a:cs typeface="Helvetica Neue"/>
                <a:sym typeface="Helvetica Neue"/>
              </a:defRPr>
            </a:lvl1pPr>
            <a:lvl2pPr marL="914400" lvl="1"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2pPr>
            <a:lvl3pPr marL="1371600" lvl="2"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3pPr>
            <a:lvl4pPr marL="1828800" lvl="3"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4pPr>
            <a:lvl5pPr marL="2286000" lvl="4"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 name="Google Shape;16;p8"/>
          <p:cNvSpPr/>
          <p:nvPr/>
        </p:nvSpPr>
        <p:spPr>
          <a:xfrm>
            <a:off x="5083215" y="2704632"/>
            <a:ext cx="2025570" cy="119131"/>
          </a:xfrm>
          <a:prstGeom prst="rect">
            <a:avLst/>
          </a:prstGeom>
          <a:solidFill>
            <a:srgbClr val="9746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405E79"/>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plit - Blue">
  <p:cSld name="Split - Blue">
    <p:spTree>
      <p:nvGrpSpPr>
        <p:cNvPr id="1" name="Shape 62"/>
        <p:cNvGrpSpPr/>
        <p:nvPr/>
      </p:nvGrpSpPr>
      <p:grpSpPr>
        <a:xfrm>
          <a:off x="0" y="0"/>
          <a:ext cx="0" cy="0"/>
          <a:chOff x="0" y="0"/>
          <a:chExt cx="0" cy="0"/>
        </a:xfrm>
      </p:grpSpPr>
      <p:sp>
        <p:nvSpPr>
          <p:cNvPr id="63" name="Google Shape;63;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64" name="Google Shape;64;p12"/>
          <p:cNvSpPr/>
          <p:nvPr/>
        </p:nvSpPr>
        <p:spPr>
          <a:xfrm>
            <a:off x="0" y="0"/>
            <a:ext cx="357254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16794"/>
              </a:solidFill>
              <a:latin typeface="Calibri"/>
              <a:ea typeface="Calibri"/>
              <a:cs typeface="Calibri"/>
              <a:sym typeface="Calibri"/>
            </a:endParaRPr>
          </a:p>
        </p:txBody>
      </p:sp>
      <p:sp>
        <p:nvSpPr>
          <p:cNvPr id="65" name="Google Shape;65;p12"/>
          <p:cNvSpPr/>
          <p:nvPr/>
        </p:nvSpPr>
        <p:spPr>
          <a:xfrm>
            <a:off x="0" y="0"/>
            <a:ext cx="3572540" cy="685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2"/>
          <p:cNvSpPr txBox="1">
            <a:spLocks noGrp="1"/>
          </p:cNvSpPr>
          <p:nvPr>
            <p:ph type="body" idx="1"/>
          </p:nvPr>
        </p:nvSpPr>
        <p:spPr>
          <a:xfrm>
            <a:off x="4100513" y="528638"/>
            <a:ext cx="7300912" cy="12715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26794"/>
              </a:buClr>
              <a:buSzPts val="3200"/>
              <a:buNone/>
              <a:defRPr sz="3200" b="1">
                <a:solidFill>
                  <a:srgbClr val="026794"/>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12"/>
          <p:cNvSpPr txBox="1">
            <a:spLocks noGrp="1"/>
          </p:cNvSpPr>
          <p:nvPr>
            <p:ph type="body" idx="2"/>
          </p:nvPr>
        </p:nvSpPr>
        <p:spPr>
          <a:xfrm>
            <a:off x="4100513" y="2400300"/>
            <a:ext cx="7300912" cy="21288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3"/>
              </a:buClr>
              <a:buSzPts val="2800"/>
              <a:buChar char="•"/>
              <a:defRPr>
                <a:solidFill>
                  <a:schemeClr val="dk1"/>
                </a:solidFill>
              </a:defRPr>
            </a:lvl1pPr>
            <a:lvl2pPr marL="914400" lvl="1" indent="-381000" algn="l">
              <a:lnSpc>
                <a:spcPct val="90000"/>
              </a:lnSpc>
              <a:spcBef>
                <a:spcPts val="500"/>
              </a:spcBef>
              <a:spcAft>
                <a:spcPts val="0"/>
              </a:spcAft>
              <a:buClr>
                <a:schemeClr val="accent3"/>
              </a:buClr>
              <a:buSzPts val="2400"/>
              <a:buChar char="•"/>
              <a:defRPr>
                <a:solidFill>
                  <a:schemeClr val="dk1"/>
                </a:solidFill>
              </a:defRPr>
            </a:lvl2pPr>
            <a:lvl3pPr marL="1371600" lvl="2" indent="-355600" algn="l">
              <a:lnSpc>
                <a:spcPct val="90000"/>
              </a:lnSpc>
              <a:spcBef>
                <a:spcPts val="500"/>
              </a:spcBef>
              <a:spcAft>
                <a:spcPts val="0"/>
              </a:spcAft>
              <a:buClr>
                <a:schemeClr val="accent3"/>
              </a:buClr>
              <a:buSzPts val="2000"/>
              <a:buChar char="•"/>
              <a:defRPr>
                <a:solidFill>
                  <a:schemeClr val="dk1"/>
                </a:solidFill>
              </a:defRPr>
            </a:lvl3pPr>
            <a:lvl4pPr marL="1828800" lvl="3" indent="-342900" algn="l">
              <a:lnSpc>
                <a:spcPct val="90000"/>
              </a:lnSpc>
              <a:spcBef>
                <a:spcPts val="500"/>
              </a:spcBef>
              <a:spcAft>
                <a:spcPts val="0"/>
              </a:spcAft>
              <a:buClr>
                <a:schemeClr val="accent3"/>
              </a:buClr>
              <a:buSzPts val="1800"/>
              <a:buChar char="•"/>
              <a:defRPr>
                <a:solidFill>
                  <a:schemeClr val="dk1"/>
                </a:solidFill>
              </a:defRPr>
            </a:lvl4pPr>
            <a:lvl5pPr marL="2286000" lvl="4" indent="-342900" algn="l">
              <a:lnSpc>
                <a:spcPct val="90000"/>
              </a:lnSpc>
              <a:spcBef>
                <a:spcPts val="500"/>
              </a:spcBef>
              <a:spcAft>
                <a:spcPts val="0"/>
              </a:spcAft>
              <a:buClr>
                <a:schemeClr val="accent3"/>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12"/>
          <p:cNvSpPr txBox="1">
            <a:spLocks noGrp="1"/>
          </p:cNvSpPr>
          <p:nvPr>
            <p:ph type="body" idx="3"/>
          </p:nvPr>
        </p:nvSpPr>
        <p:spPr>
          <a:xfrm>
            <a:off x="284417" y="528638"/>
            <a:ext cx="2970847" cy="479926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plit - Purple">
  <p:cSld name="Split - Purple">
    <p:spTree>
      <p:nvGrpSpPr>
        <p:cNvPr id="1" name="Shape 69"/>
        <p:cNvGrpSpPr/>
        <p:nvPr/>
      </p:nvGrpSpPr>
      <p:grpSpPr>
        <a:xfrm>
          <a:off x="0" y="0"/>
          <a:ext cx="0" cy="0"/>
          <a:chOff x="0" y="0"/>
          <a:chExt cx="0" cy="0"/>
        </a:xfrm>
      </p:grpSpPr>
      <p:sp>
        <p:nvSpPr>
          <p:cNvPr id="70" name="Google Shape;70;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1" name="Google Shape;71;p13"/>
          <p:cNvSpPr/>
          <p:nvPr/>
        </p:nvSpPr>
        <p:spPr>
          <a:xfrm>
            <a:off x="0" y="0"/>
            <a:ext cx="3572540" cy="6858000"/>
          </a:xfrm>
          <a:prstGeom prst="rect">
            <a:avLst/>
          </a:prstGeom>
          <a:solidFill>
            <a:srgbClr val="9746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16794"/>
              </a:solidFill>
              <a:latin typeface="Calibri"/>
              <a:ea typeface="Calibri"/>
              <a:cs typeface="Calibri"/>
              <a:sym typeface="Calibri"/>
            </a:endParaRPr>
          </a:p>
        </p:txBody>
      </p:sp>
      <p:sp>
        <p:nvSpPr>
          <p:cNvPr id="72" name="Google Shape;72;p13"/>
          <p:cNvSpPr/>
          <p:nvPr/>
        </p:nvSpPr>
        <p:spPr>
          <a:xfrm>
            <a:off x="0" y="0"/>
            <a:ext cx="3572540" cy="685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txBox="1">
            <a:spLocks noGrp="1"/>
          </p:cNvSpPr>
          <p:nvPr>
            <p:ph type="body" idx="1"/>
          </p:nvPr>
        </p:nvSpPr>
        <p:spPr>
          <a:xfrm>
            <a:off x="4100513" y="528638"/>
            <a:ext cx="7300912" cy="12715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26794"/>
              </a:buClr>
              <a:buSzPts val="3200"/>
              <a:buNone/>
              <a:defRPr sz="3200" b="1">
                <a:solidFill>
                  <a:srgbClr val="026794"/>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13"/>
          <p:cNvSpPr txBox="1">
            <a:spLocks noGrp="1"/>
          </p:cNvSpPr>
          <p:nvPr>
            <p:ph type="body" idx="2"/>
          </p:nvPr>
        </p:nvSpPr>
        <p:spPr>
          <a:xfrm>
            <a:off x="4100513" y="2400300"/>
            <a:ext cx="7300912" cy="21288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1"/>
              </a:buClr>
              <a:buSzPts val="2800"/>
              <a:buChar char="•"/>
              <a:defRPr>
                <a:solidFill>
                  <a:schemeClr val="dk1"/>
                </a:solidFill>
              </a:defRPr>
            </a:lvl1pPr>
            <a:lvl2pPr marL="914400" lvl="1" indent="-381000" algn="l">
              <a:lnSpc>
                <a:spcPct val="90000"/>
              </a:lnSpc>
              <a:spcBef>
                <a:spcPts val="500"/>
              </a:spcBef>
              <a:spcAft>
                <a:spcPts val="0"/>
              </a:spcAft>
              <a:buClr>
                <a:schemeClr val="accent1"/>
              </a:buClr>
              <a:buSzPts val="2400"/>
              <a:buChar char="•"/>
              <a:defRPr>
                <a:solidFill>
                  <a:schemeClr val="dk1"/>
                </a:solidFill>
              </a:defRPr>
            </a:lvl2pPr>
            <a:lvl3pPr marL="1371600" lvl="2" indent="-355600" algn="l">
              <a:lnSpc>
                <a:spcPct val="90000"/>
              </a:lnSpc>
              <a:spcBef>
                <a:spcPts val="500"/>
              </a:spcBef>
              <a:spcAft>
                <a:spcPts val="0"/>
              </a:spcAft>
              <a:buClr>
                <a:schemeClr val="accent1"/>
              </a:buClr>
              <a:buSzPts val="2000"/>
              <a:buChar char="•"/>
              <a:defRPr>
                <a:solidFill>
                  <a:schemeClr val="dk1"/>
                </a:solidFill>
              </a:defRPr>
            </a:lvl3pPr>
            <a:lvl4pPr marL="1828800" lvl="3" indent="-342900" algn="l">
              <a:lnSpc>
                <a:spcPct val="90000"/>
              </a:lnSpc>
              <a:spcBef>
                <a:spcPts val="500"/>
              </a:spcBef>
              <a:spcAft>
                <a:spcPts val="0"/>
              </a:spcAft>
              <a:buClr>
                <a:schemeClr val="accent1"/>
              </a:buClr>
              <a:buSzPts val="1800"/>
              <a:buChar char="•"/>
              <a:defRPr>
                <a:solidFill>
                  <a:schemeClr val="dk1"/>
                </a:solidFill>
              </a:defRPr>
            </a:lvl4pPr>
            <a:lvl5pPr marL="2286000" lvl="4" indent="-342900" algn="l">
              <a:lnSpc>
                <a:spcPct val="90000"/>
              </a:lnSpc>
              <a:spcBef>
                <a:spcPts val="500"/>
              </a:spcBef>
              <a:spcAft>
                <a:spcPts val="0"/>
              </a:spcAft>
              <a:buClr>
                <a:schemeClr val="accent1"/>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3"/>
          <p:cNvSpPr txBox="1">
            <a:spLocks noGrp="1"/>
          </p:cNvSpPr>
          <p:nvPr>
            <p:ph type="body" idx="3"/>
          </p:nvPr>
        </p:nvSpPr>
        <p:spPr>
          <a:xfrm>
            <a:off x="284417" y="528638"/>
            <a:ext cx="2970847" cy="479926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plit - Teal">
  <p:cSld name="Split - Teal">
    <p:spTree>
      <p:nvGrpSpPr>
        <p:cNvPr id="1" name="Shape 76"/>
        <p:cNvGrpSpPr/>
        <p:nvPr/>
      </p:nvGrpSpPr>
      <p:grpSpPr>
        <a:xfrm>
          <a:off x="0" y="0"/>
          <a:ext cx="0" cy="0"/>
          <a:chOff x="0" y="0"/>
          <a:chExt cx="0" cy="0"/>
        </a:xfrm>
      </p:grpSpPr>
      <p:sp>
        <p:nvSpPr>
          <p:cNvPr id="77" name="Google Shape;77;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14"/>
          <p:cNvSpPr/>
          <p:nvPr/>
        </p:nvSpPr>
        <p:spPr>
          <a:xfrm>
            <a:off x="0" y="0"/>
            <a:ext cx="3572540"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16794"/>
              </a:solidFill>
              <a:latin typeface="Calibri"/>
              <a:ea typeface="Calibri"/>
              <a:cs typeface="Calibri"/>
              <a:sym typeface="Calibri"/>
            </a:endParaRPr>
          </a:p>
        </p:txBody>
      </p:sp>
      <p:sp>
        <p:nvSpPr>
          <p:cNvPr id="79" name="Google Shape;79;p14"/>
          <p:cNvSpPr/>
          <p:nvPr/>
        </p:nvSpPr>
        <p:spPr>
          <a:xfrm>
            <a:off x="0" y="0"/>
            <a:ext cx="3572540" cy="685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4"/>
          <p:cNvSpPr txBox="1">
            <a:spLocks noGrp="1"/>
          </p:cNvSpPr>
          <p:nvPr>
            <p:ph type="body" idx="1"/>
          </p:nvPr>
        </p:nvSpPr>
        <p:spPr>
          <a:xfrm>
            <a:off x="4100513" y="528638"/>
            <a:ext cx="7300912" cy="12715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3200"/>
              <a:buNone/>
              <a:defRPr sz="3200" b="1">
                <a:solidFill>
                  <a:schemeClr val="accent6"/>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4"/>
          <p:cNvSpPr txBox="1">
            <a:spLocks noGrp="1"/>
          </p:cNvSpPr>
          <p:nvPr>
            <p:ph type="body" idx="2"/>
          </p:nvPr>
        </p:nvSpPr>
        <p:spPr>
          <a:xfrm>
            <a:off x="4100513" y="2400300"/>
            <a:ext cx="7300912" cy="21288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5"/>
              </a:buClr>
              <a:buSzPts val="2800"/>
              <a:buChar char="•"/>
              <a:defRPr>
                <a:solidFill>
                  <a:schemeClr val="dk1"/>
                </a:solidFill>
              </a:defRPr>
            </a:lvl1pPr>
            <a:lvl2pPr marL="914400" lvl="1" indent="-381000" algn="l">
              <a:lnSpc>
                <a:spcPct val="90000"/>
              </a:lnSpc>
              <a:spcBef>
                <a:spcPts val="500"/>
              </a:spcBef>
              <a:spcAft>
                <a:spcPts val="0"/>
              </a:spcAft>
              <a:buClr>
                <a:schemeClr val="accent5"/>
              </a:buClr>
              <a:buSzPts val="2400"/>
              <a:buChar char="•"/>
              <a:defRPr>
                <a:solidFill>
                  <a:schemeClr val="dk1"/>
                </a:solidFill>
              </a:defRPr>
            </a:lvl2pPr>
            <a:lvl3pPr marL="1371600" lvl="2" indent="-355600" algn="l">
              <a:lnSpc>
                <a:spcPct val="90000"/>
              </a:lnSpc>
              <a:spcBef>
                <a:spcPts val="500"/>
              </a:spcBef>
              <a:spcAft>
                <a:spcPts val="0"/>
              </a:spcAft>
              <a:buClr>
                <a:schemeClr val="accent5"/>
              </a:buClr>
              <a:buSzPts val="2000"/>
              <a:buChar char="•"/>
              <a:defRPr>
                <a:solidFill>
                  <a:schemeClr val="dk1"/>
                </a:solidFill>
              </a:defRPr>
            </a:lvl3pPr>
            <a:lvl4pPr marL="1828800" lvl="3" indent="-342900" algn="l">
              <a:lnSpc>
                <a:spcPct val="90000"/>
              </a:lnSpc>
              <a:spcBef>
                <a:spcPts val="500"/>
              </a:spcBef>
              <a:spcAft>
                <a:spcPts val="0"/>
              </a:spcAft>
              <a:buClr>
                <a:schemeClr val="accent5"/>
              </a:buClr>
              <a:buSzPts val="1800"/>
              <a:buChar char="•"/>
              <a:defRPr>
                <a:solidFill>
                  <a:schemeClr val="dk1"/>
                </a:solidFill>
              </a:defRPr>
            </a:lvl4pPr>
            <a:lvl5pPr marL="2286000" lvl="4" indent="-342900" algn="l">
              <a:lnSpc>
                <a:spcPct val="90000"/>
              </a:lnSpc>
              <a:spcBef>
                <a:spcPts val="500"/>
              </a:spcBef>
              <a:spcAft>
                <a:spcPts val="0"/>
              </a:spcAft>
              <a:buClr>
                <a:schemeClr val="accent5"/>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4"/>
          <p:cNvSpPr txBox="1">
            <a:spLocks noGrp="1"/>
          </p:cNvSpPr>
          <p:nvPr>
            <p:ph type="body" idx="3"/>
          </p:nvPr>
        </p:nvSpPr>
        <p:spPr>
          <a:xfrm>
            <a:off x="284417" y="528638"/>
            <a:ext cx="2970847" cy="479926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mp; Text - Teal">
  <p:cSld name="Title &amp; Text - Teal">
    <p:spTree>
      <p:nvGrpSpPr>
        <p:cNvPr id="1" name="Shape 83"/>
        <p:cNvGrpSpPr/>
        <p:nvPr/>
      </p:nvGrpSpPr>
      <p:grpSpPr>
        <a:xfrm>
          <a:off x="0" y="0"/>
          <a:ext cx="0" cy="0"/>
          <a:chOff x="0" y="0"/>
          <a:chExt cx="0" cy="0"/>
        </a:xfrm>
      </p:grpSpPr>
      <p:sp>
        <p:nvSpPr>
          <p:cNvPr id="84" name="Google Shape;84;p17"/>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3600"/>
              <a:buFont typeface="Helvetica Neue"/>
              <a:buNone/>
              <a:defRPr sz="3600" b="1">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85" name="Google Shape;85;p17"/>
          <p:cNvCxnSpPr/>
          <p:nvPr/>
        </p:nvCxnSpPr>
        <p:spPr>
          <a:xfrm rot="10800000" flipH="1">
            <a:off x="656024" y="1635973"/>
            <a:ext cx="10820189" cy="33878"/>
          </a:xfrm>
          <a:prstGeom prst="straightConnector1">
            <a:avLst/>
          </a:prstGeom>
          <a:noFill/>
          <a:ln w="9525" cap="flat" cmpd="sng">
            <a:solidFill>
              <a:schemeClr val="accent5"/>
            </a:solidFill>
            <a:prstDash val="solid"/>
            <a:miter lim="800000"/>
            <a:headEnd type="none" w="sm" len="sm"/>
            <a:tailEnd type="none" w="sm" len="sm"/>
          </a:ln>
        </p:spPr>
      </p:cxnSp>
      <p:sp>
        <p:nvSpPr>
          <p:cNvPr id="86" name="Google Shape;86;p17"/>
          <p:cNvSpPr/>
          <p:nvPr/>
        </p:nvSpPr>
        <p:spPr>
          <a:xfrm>
            <a:off x="7858954" y="1589835"/>
            <a:ext cx="3617259" cy="92275"/>
          </a:xfrm>
          <a:prstGeom prst="rect">
            <a:avLst/>
          </a:prstGeom>
          <a:solidFill>
            <a:schemeClr val="accent5"/>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7" name="Google Shape;87;p17"/>
          <p:cNvSpPr txBox="1">
            <a:spLocks noGrp="1"/>
          </p:cNvSpPr>
          <p:nvPr>
            <p:ph type="body" idx="1"/>
          </p:nvPr>
        </p:nvSpPr>
        <p:spPr>
          <a:xfrm>
            <a:off x="656022" y="1971676"/>
            <a:ext cx="10820015" cy="57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2800"/>
              <a:buNone/>
              <a:defRPr b="1">
                <a:solidFill>
                  <a:schemeClr val="accent6"/>
                </a:solidFill>
              </a:defRPr>
            </a:lvl1pPr>
            <a:lvl2pPr marL="914400" lvl="1" indent="-381000" algn="l">
              <a:lnSpc>
                <a:spcPct val="90000"/>
              </a:lnSpc>
              <a:spcBef>
                <a:spcPts val="500"/>
              </a:spcBef>
              <a:spcAft>
                <a:spcPts val="0"/>
              </a:spcAft>
              <a:buClr>
                <a:schemeClr val="accent6"/>
              </a:buClr>
              <a:buSzPts val="2400"/>
              <a:buChar char="•"/>
              <a:defRPr/>
            </a:lvl2pPr>
            <a:lvl3pPr marL="1371600" lvl="2" indent="-355600" algn="l">
              <a:lnSpc>
                <a:spcPct val="90000"/>
              </a:lnSpc>
              <a:spcBef>
                <a:spcPts val="500"/>
              </a:spcBef>
              <a:spcAft>
                <a:spcPts val="0"/>
              </a:spcAft>
              <a:buClr>
                <a:schemeClr val="accent6"/>
              </a:buClr>
              <a:buSzPts val="20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7"/>
          <p:cNvSpPr txBox="1">
            <a:spLocks noGrp="1"/>
          </p:cNvSpPr>
          <p:nvPr>
            <p:ph type="body" idx="2"/>
          </p:nvPr>
        </p:nvSpPr>
        <p:spPr>
          <a:xfrm>
            <a:off x="656021" y="2614612"/>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6"/>
              </a:buClr>
              <a:buSzPts val="2800"/>
              <a:buChar char="•"/>
              <a:defRPr>
                <a:solidFill>
                  <a:schemeClr val="dk1"/>
                </a:solidFill>
              </a:defRPr>
            </a:lvl1pPr>
            <a:lvl2pPr marL="914400" lvl="1" indent="-381000" algn="l">
              <a:lnSpc>
                <a:spcPct val="90000"/>
              </a:lnSpc>
              <a:spcBef>
                <a:spcPts val="500"/>
              </a:spcBef>
              <a:spcAft>
                <a:spcPts val="0"/>
              </a:spcAft>
              <a:buClr>
                <a:schemeClr val="accent6"/>
              </a:buClr>
              <a:buSzPts val="2400"/>
              <a:buChar char="•"/>
              <a:defRPr>
                <a:solidFill>
                  <a:schemeClr val="dk1"/>
                </a:solidFill>
              </a:defRPr>
            </a:lvl2pPr>
            <a:lvl3pPr marL="1371600" lvl="2" indent="-355600" algn="l">
              <a:lnSpc>
                <a:spcPct val="90000"/>
              </a:lnSpc>
              <a:spcBef>
                <a:spcPts val="500"/>
              </a:spcBef>
              <a:spcAft>
                <a:spcPts val="0"/>
              </a:spcAft>
              <a:buClr>
                <a:schemeClr val="accent6"/>
              </a:buClr>
              <a:buSzPts val="2000"/>
              <a:buChar char="•"/>
              <a:defRPr>
                <a:solidFill>
                  <a:schemeClr val="dk1"/>
                </a:solidFill>
              </a:defRPr>
            </a:lvl3pPr>
            <a:lvl4pPr marL="1828800" lvl="3" indent="-342900" algn="l">
              <a:lnSpc>
                <a:spcPct val="90000"/>
              </a:lnSpc>
              <a:spcBef>
                <a:spcPts val="500"/>
              </a:spcBef>
              <a:spcAft>
                <a:spcPts val="0"/>
              </a:spcAft>
              <a:buClr>
                <a:schemeClr val="accent6"/>
              </a:buClr>
              <a:buSzPts val="1800"/>
              <a:buChar char="•"/>
              <a:defRPr>
                <a:solidFill>
                  <a:schemeClr val="dk1"/>
                </a:solidFill>
              </a:defRPr>
            </a:lvl4pPr>
            <a:lvl5pPr marL="2286000" lvl="4" indent="-342900" algn="l">
              <a:lnSpc>
                <a:spcPct val="90000"/>
              </a:lnSpc>
              <a:spcBef>
                <a:spcPts val="500"/>
              </a:spcBef>
              <a:spcAft>
                <a:spcPts val="0"/>
              </a:spcAft>
              <a:buClr>
                <a:schemeClr val="accent6"/>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mp; Text with Dots - Blue">
  <p:cSld name="Title &amp; Text with Dots - Blue">
    <p:spTree>
      <p:nvGrpSpPr>
        <p:cNvPr id="1" name="Shape 89"/>
        <p:cNvGrpSpPr/>
        <p:nvPr/>
      </p:nvGrpSpPr>
      <p:grpSpPr>
        <a:xfrm>
          <a:off x="0" y="0"/>
          <a:ext cx="0" cy="0"/>
          <a:chOff x="0" y="0"/>
          <a:chExt cx="0" cy="0"/>
        </a:xfrm>
      </p:grpSpPr>
      <p:grpSp>
        <p:nvGrpSpPr>
          <p:cNvPr id="90" name="Google Shape;90;p19"/>
          <p:cNvGrpSpPr/>
          <p:nvPr/>
        </p:nvGrpSpPr>
        <p:grpSpPr>
          <a:xfrm>
            <a:off x="0" y="5303521"/>
            <a:ext cx="12192000" cy="1639827"/>
            <a:chOff x="0" y="5303521"/>
            <a:chExt cx="12192000" cy="1639827"/>
          </a:xfrm>
        </p:grpSpPr>
        <p:sp>
          <p:nvSpPr>
            <p:cNvPr id="91" name="Google Shape;91;p19"/>
            <p:cNvSpPr/>
            <p:nvPr/>
          </p:nvSpPr>
          <p:spPr>
            <a:xfrm rot="5400000">
              <a:off x="2302155" y="3001365"/>
              <a:ext cx="1639827" cy="624413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9"/>
            <p:cNvSpPr/>
            <p:nvPr/>
          </p:nvSpPr>
          <p:spPr>
            <a:xfrm rot="5400000">
              <a:off x="8439135" y="3108523"/>
              <a:ext cx="1557867" cy="594786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 name="Google Shape;93;p19"/>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3600"/>
              <a:buFont typeface="Helvetica Neue"/>
              <a:buNone/>
              <a:defRPr sz="3600" b="1">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19"/>
          <p:cNvSpPr txBox="1">
            <a:spLocks noGrp="1"/>
          </p:cNvSpPr>
          <p:nvPr>
            <p:ph type="body" idx="1"/>
          </p:nvPr>
        </p:nvSpPr>
        <p:spPr>
          <a:xfrm>
            <a:off x="656023" y="1690688"/>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800"/>
              <a:buNone/>
              <a:defRPr b="1">
                <a:solidFill>
                  <a:schemeClr val="accent3"/>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5" name="Google Shape;95;p19"/>
          <p:cNvSpPr txBox="1">
            <a:spLocks noGrp="1"/>
          </p:cNvSpPr>
          <p:nvPr>
            <p:ph type="body" idx="2"/>
          </p:nvPr>
        </p:nvSpPr>
        <p:spPr>
          <a:xfrm>
            <a:off x="656022" y="2333626"/>
            <a:ext cx="10820015" cy="377190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3"/>
              </a:buClr>
              <a:buSzPts val="2800"/>
              <a:buChar char="•"/>
              <a:defRPr>
                <a:solidFill>
                  <a:schemeClr val="dk1"/>
                </a:solidFill>
              </a:defRPr>
            </a:lvl1pPr>
            <a:lvl2pPr marL="914400" lvl="1" indent="-381000" algn="l">
              <a:lnSpc>
                <a:spcPct val="90000"/>
              </a:lnSpc>
              <a:spcBef>
                <a:spcPts val="500"/>
              </a:spcBef>
              <a:spcAft>
                <a:spcPts val="0"/>
              </a:spcAft>
              <a:buClr>
                <a:schemeClr val="accent3"/>
              </a:buClr>
              <a:buSzPts val="2400"/>
              <a:buChar char="•"/>
              <a:defRPr>
                <a:solidFill>
                  <a:schemeClr val="dk1"/>
                </a:solidFill>
              </a:defRPr>
            </a:lvl2pPr>
            <a:lvl3pPr marL="1371600" lvl="2" indent="-355600" algn="l">
              <a:lnSpc>
                <a:spcPct val="90000"/>
              </a:lnSpc>
              <a:spcBef>
                <a:spcPts val="500"/>
              </a:spcBef>
              <a:spcAft>
                <a:spcPts val="0"/>
              </a:spcAft>
              <a:buClr>
                <a:schemeClr val="accent3"/>
              </a:buClr>
              <a:buSzPts val="2000"/>
              <a:buChar char="•"/>
              <a:defRPr>
                <a:solidFill>
                  <a:schemeClr val="dk1"/>
                </a:solidFill>
              </a:defRPr>
            </a:lvl3pPr>
            <a:lvl4pPr marL="1828800" lvl="3" indent="-342900" algn="l">
              <a:lnSpc>
                <a:spcPct val="90000"/>
              </a:lnSpc>
              <a:spcBef>
                <a:spcPts val="500"/>
              </a:spcBef>
              <a:spcAft>
                <a:spcPts val="0"/>
              </a:spcAft>
              <a:buClr>
                <a:schemeClr val="accent3"/>
              </a:buClr>
              <a:buSzPts val="1800"/>
              <a:buChar char="•"/>
              <a:defRPr>
                <a:solidFill>
                  <a:schemeClr val="dk1"/>
                </a:solidFill>
              </a:defRPr>
            </a:lvl4pPr>
            <a:lvl5pPr marL="2286000" lvl="4" indent="-342900" algn="l">
              <a:lnSpc>
                <a:spcPct val="90000"/>
              </a:lnSpc>
              <a:spcBef>
                <a:spcPts val="500"/>
              </a:spcBef>
              <a:spcAft>
                <a:spcPts val="0"/>
              </a:spcAft>
              <a:buClr>
                <a:schemeClr val="accent3"/>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mp; Text with Dots - Purple">
  <p:cSld name="Title &amp; Text with Dots - Purple">
    <p:spTree>
      <p:nvGrpSpPr>
        <p:cNvPr id="1" name="Shape 96"/>
        <p:cNvGrpSpPr/>
        <p:nvPr/>
      </p:nvGrpSpPr>
      <p:grpSpPr>
        <a:xfrm>
          <a:off x="0" y="0"/>
          <a:ext cx="0" cy="0"/>
          <a:chOff x="0" y="0"/>
          <a:chExt cx="0" cy="0"/>
        </a:xfrm>
      </p:grpSpPr>
      <p:grpSp>
        <p:nvGrpSpPr>
          <p:cNvPr id="97" name="Google Shape;97;p20"/>
          <p:cNvGrpSpPr/>
          <p:nvPr/>
        </p:nvGrpSpPr>
        <p:grpSpPr>
          <a:xfrm>
            <a:off x="0" y="5303521"/>
            <a:ext cx="12192000" cy="1639827"/>
            <a:chOff x="0" y="5303521"/>
            <a:chExt cx="12192000" cy="1639827"/>
          </a:xfrm>
        </p:grpSpPr>
        <p:sp>
          <p:nvSpPr>
            <p:cNvPr id="98" name="Google Shape;98;p20"/>
            <p:cNvSpPr/>
            <p:nvPr/>
          </p:nvSpPr>
          <p:spPr>
            <a:xfrm rot="5400000">
              <a:off x="2302155" y="3001365"/>
              <a:ext cx="1639827" cy="624413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20"/>
            <p:cNvSpPr/>
            <p:nvPr/>
          </p:nvSpPr>
          <p:spPr>
            <a:xfrm rot="5400000">
              <a:off x="8439135" y="3108523"/>
              <a:ext cx="1557867" cy="594786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0" name="Google Shape;100;p20"/>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3"/>
              </a:buClr>
              <a:buSzPts val="3600"/>
              <a:buFont typeface="Helvetica Neue"/>
              <a:buNone/>
              <a:defRPr sz="3600" b="1">
                <a:solidFill>
                  <a:schemeClr val="accent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20"/>
          <p:cNvSpPr txBox="1">
            <a:spLocks noGrp="1"/>
          </p:cNvSpPr>
          <p:nvPr>
            <p:ph type="body" idx="1"/>
          </p:nvPr>
        </p:nvSpPr>
        <p:spPr>
          <a:xfrm>
            <a:off x="656022" y="1690688"/>
            <a:ext cx="10820015" cy="48577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1"/>
              </a:buClr>
              <a:buSzPts val="2800"/>
              <a:buNone/>
              <a:defRPr b="1">
                <a:solidFill>
                  <a:schemeClr val="accent1"/>
                </a:solidFill>
              </a:defRPr>
            </a:lvl1pPr>
            <a:lvl2pPr marL="914400" lvl="1" indent="-381000" algn="l">
              <a:lnSpc>
                <a:spcPct val="90000"/>
              </a:lnSpc>
              <a:spcBef>
                <a:spcPts val="500"/>
              </a:spcBef>
              <a:spcAft>
                <a:spcPts val="0"/>
              </a:spcAft>
              <a:buClr>
                <a:schemeClr val="accent1"/>
              </a:buClr>
              <a:buSzPts val="2400"/>
              <a:buChar char="•"/>
              <a:defRPr/>
            </a:lvl2pPr>
            <a:lvl3pPr marL="1371600" lvl="2" indent="-355600" algn="l">
              <a:lnSpc>
                <a:spcPct val="90000"/>
              </a:lnSpc>
              <a:spcBef>
                <a:spcPts val="500"/>
              </a:spcBef>
              <a:spcAft>
                <a:spcPts val="0"/>
              </a:spcAft>
              <a:buClr>
                <a:schemeClr val="accent1"/>
              </a:buClr>
              <a:buSzPts val="2000"/>
              <a:buChar char="•"/>
              <a:defRPr/>
            </a:lvl3pPr>
            <a:lvl4pPr marL="1828800" lvl="3" indent="-342900" algn="l">
              <a:lnSpc>
                <a:spcPct val="90000"/>
              </a:lnSpc>
              <a:spcBef>
                <a:spcPts val="500"/>
              </a:spcBef>
              <a:spcAft>
                <a:spcPts val="0"/>
              </a:spcAft>
              <a:buClr>
                <a:schemeClr val="accent1"/>
              </a:buClr>
              <a:buSzPts val="1800"/>
              <a:buChar char="•"/>
              <a:defRPr/>
            </a:lvl4pPr>
            <a:lvl5pPr marL="2286000" lvl="4" indent="-342900" algn="l">
              <a:lnSpc>
                <a:spcPct val="90000"/>
              </a:lnSpc>
              <a:spcBef>
                <a:spcPts val="500"/>
              </a:spcBef>
              <a:spcAft>
                <a:spcPts val="0"/>
              </a:spcAft>
              <a:buClr>
                <a:schemeClr val="accen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2" name="Google Shape;102;p20"/>
          <p:cNvSpPr txBox="1">
            <a:spLocks noGrp="1"/>
          </p:cNvSpPr>
          <p:nvPr>
            <p:ph type="body" idx="2"/>
          </p:nvPr>
        </p:nvSpPr>
        <p:spPr>
          <a:xfrm>
            <a:off x="656021" y="2333625"/>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1"/>
              </a:buClr>
              <a:buSzPts val="2800"/>
              <a:buChar char="•"/>
              <a:defRPr>
                <a:solidFill>
                  <a:schemeClr val="dk1"/>
                </a:solidFill>
              </a:defRPr>
            </a:lvl1pPr>
            <a:lvl2pPr marL="914400" lvl="1" indent="-381000" algn="l">
              <a:lnSpc>
                <a:spcPct val="90000"/>
              </a:lnSpc>
              <a:spcBef>
                <a:spcPts val="500"/>
              </a:spcBef>
              <a:spcAft>
                <a:spcPts val="0"/>
              </a:spcAft>
              <a:buClr>
                <a:schemeClr val="accent1"/>
              </a:buClr>
              <a:buSzPts val="2400"/>
              <a:buChar char="•"/>
              <a:defRPr>
                <a:solidFill>
                  <a:schemeClr val="dk1"/>
                </a:solidFill>
              </a:defRPr>
            </a:lvl2pPr>
            <a:lvl3pPr marL="1371600" lvl="2" indent="-355600" algn="l">
              <a:lnSpc>
                <a:spcPct val="90000"/>
              </a:lnSpc>
              <a:spcBef>
                <a:spcPts val="500"/>
              </a:spcBef>
              <a:spcAft>
                <a:spcPts val="0"/>
              </a:spcAft>
              <a:buClr>
                <a:schemeClr val="accent1"/>
              </a:buClr>
              <a:buSzPts val="2000"/>
              <a:buChar char="•"/>
              <a:defRPr>
                <a:solidFill>
                  <a:schemeClr val="dk1"/>
                </a:solidFill>
              </a:defRPr>
            </a:lvl3pPr>
            <a:lvl4pPr marL="1828800" lvl="3" indent="-342900" algn="l">
              <a:lnSpc>
                <a:spcPct val="90000"/>
              </a:lnSpc>
              <a:spcBef>
                <a:spcPts val="500"/>
              </a:spcBef>
              <a:spcAft>
                <a:spcPts val="0"/>
              </a:spcAft>
              <a:buClr>
                <a:schemeClr val="accent1"/>
              </a:buClr>
              <a:buSzPts val="1800"/>
              <a:buChar char="•"/>
              <a:defRPr>
                <a:solidFill>
                  <a:schemeClr val="dk1"/>
                </a:solidFill>
              </a:defRPr>
            </a:lvl4pPr>
            <a:lvl5pPr marL="2286000" lvl="4" indent="-342900" algn="l">
              <a:lnSpc>
                <a:spcPct val="90000"/>
              </a:lnSpc>
              <a:spcBef>
                <a:spcPts val="500"/>
              </a:spcBef>
              <a:spcAft>
                <a:spcPts val="0"/>
              </a:spcAft>
              <a:buClr>
                <a:schemeClr val="accent1"/>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mp; Text with Dots - Teal">
  <p:cSld name="Title &amp; Text with Dots - Teal">
    <p:spTree>
      <p:nvGrpSpPr>
        <p:cNvPr id="1" name="Shape 103"/>
        <p:cNvGrpSpPr/>
        <p:nvPr/>
      </p:nvGrpSpPr>
      <p:grpSpPr>
        <a:xfrm>
          <a:off x="0" y="0"/>
          <a:ext cx="0" cy="0"/>
          <a:chOff x="0" y="0"/>
          <a:chExt cx="0" cy="0"/>
        </a:xfrm>
      </p:grpSpPr>
      <p:sp>
        <p:nvSpPr>
          <p:cNvPr id="104" name="Google Shape;104;p21"/>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3600"/>
              <a:buFont typeface="Helvetica Neue"/>
              <a:buNone/>
              <a:defRPr sz="3600" b="1">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21"/>
          <p:cNvSpPr txBox="1">
            <a:spLocks noGrp="1"/>
          </p:cNvSpPr>
          <p:nvPr>
            <p:ph type="body" idx="1"/>
          </p:nvPr>
        </p:nvSpPr>
        <p:spPr>
          <a:xfrm>
            <a:off x="656022" y="1690688"/>
            <a:ext cx="10820015" cy="571500"/>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2800"/>
              <a:buNone/>
              <a:defRPr b="1">
                <a:solidFill>
                  <a:schemeClr val="accent6"/>
                </a:solidFill>
              </a:defRPr>
            </a:lvl1pPr>
            <a:lvl2pPr marL="914400" lvl="1" indent="-381000" algn="l">
              <a:lnSpc>
                <a:spcPct val="90000"/>
              </a:lnSpc>
              <a:spcBef>
                <a:spcPts val="500"/>
              </a:spcBef>
              <a:spcAft>
                <a:spcPts val="0"/>
              </a:spcAft>
              <a:buClr>
                <a:schemeClr val="accent6"/>
              </a:buClr>
              <a:buSzPts val="2400"/>
              <a:buChar char="•"/>
              <a:defRPr/>
            </a:lvl2pPr>
            <a:lvl3pPr marL="1371600" lvl="2" indent="-355600" algn="l">
              <a:lnSpc>
                <a:spcPct val="90000"/>
              </a:lnSpc>
              <a:spcBef>
                <a:spcPts val="500"/>
              </a:spcBef>
              <a:spcAft>
                <a:spcPts val="0"/>
              </a:spcAft>
              <a:buClr>
                <a:schemeClr val="accent6"/>
              </a:buClr>
              <a:buSzPts val="2000"/>
              <a:buChar char="•"/>
              <a:defRPr/>
            </a:lvl3pPr>
            <a:lvl4pPr marL="1828800" lvl="3" indent="-342900" algn="l">
              <a:lnSpc>
                <a:spcPct val="90000"/>
              </a:lnSpc>
              <a:spcBef>
                <a:spcPts val="500"/>
              </a:spcBef>
              <a:spcAft>
                <a:spcPts val="0"/>
              </a:spcAft>
              <a:buClr>
                <a:schemeClr val="accent6"/>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21"/>
          <p:cNvSpPr txBox="1">
            <a:spLocks noGrp="1"/>
          </p:cNvSpPr>
          <p:nvPr>
            <p:ph type="body" idx="2"/>
          </p:nvPr>
        </p:nvSpPr>
        <p:spPr>
          <a:xfrm>
            <a:off x="656021" y="2333624"/>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6"/>
              </a:buClr>
              <a:buSzPts val="2800"/>
              <a:buChar char="•"/>
              <a:defRPr>
                <a:solidFill>
                  <a:schemeClr val="dk1"/>
                </a:solidFill>
              </a:defRPr>
            </a:lvl1pPr>
            <a:lvl2pPr marL="914400" lvl="1" indent="-381000" algn="l">
              <a:lnSpc>
                <a:spcPct val="90000"/>
              </a:lnSpc>
              <a:spcBef>
                <a:spcPts val="500"/>
              </a:spcBef>
              <a:spcAft>
                <a:spcPts val="0"/>
              </a:spcAft>
              <a:buClr>
                <a:schemeClr val="accent6"/>
              </a:buClr>
              <a:buSzPts val="2400"/>
              <a:buChar char="•"/>
              <a:defRPr>
                <a:solidFill>
                  <a:schemeClr val="dk1"/>
                </a:solidFill>
              </a:defRPr>
            </a:lvl2pPr>
            <a:lvl3pPr marL="1371600" lvl="2" indent="-355600" algn="l">
              <a:lnSpc>
                <a:spcPct val="90000"/>
              </a:lnSpc>
              <a:spcBef>
                <a:spcPts val="500"/>
              </a:spcBef>
              <a:spcAft>
                <a:spcPts val="0"/>
              </a:spcAft>
              <a:buClr>
                <a:schemeClr val="accent6"/>
              </a:buClr>
              <a:buSzPts val="2000"/>
              <a:buChar char="•"/>
              <a:defRPr>
                <a:solidFill>
                  <a:schemeClr val="dk1"/>
                </a:solidFill>
              </a:defRPr>
            </a:lvl3pPr>
            <a:lvl4pPr marL="1828800" lvl="3" indent="-342900" algn="l">
              <a:lnSpc>
                <a:spcPct val="90000"/>
              </a:lnSpc>
              <a:spcBef>
                <a:spcPts val="500"/>
              </a:spcBef>
              <a:spcAft>
                <a:spcPts val="0"/>
              </a:spcAft>
              <a:buClr>
                <a:schemeClr val="accent6"/>
              </a:buClr>
              <a:buSzPts val="1800"/>
              <a:buChar char="•"/>
              <a:defRPr>
                <a:solidFill>
                  <a:schemeClr val="dk1"/>
                </a:solidFill>
              </a:defRPr>
            </a:lvl4pPr>
            <a:lvl5pPr marL="2286000" lvl="4" indent="-342900" algn="l">
              <a:lnSpc>
                <a:spcPct val="90000"/>
              </a:lnSpc>
              <a:spcBef>
                <a:spcPts val="500"/>
              </a:spcBef>
              <a:spcAft>
                <a:spcPts val="0"/>
              </a:spcAft>
              <a:buClr>
                <a:schemeClr val="accent6"/>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grpSp>
        <p:nvGrpSpPr>
          <p:cNvPr id="107" name="Google Shape;107;p21"/>
          <p:cNvGrpSpPr/>
          <p:nvPr/>
        </p:nvGrpSpPr>
        <p:grpSpPr>
          <a:xfrm>
            <a:off x="0" y="5303521"/>
            <a:ext cx="12192000" cy="1639827"/>
            <a:chOff x="0" y="5303521"/>
            <a:chExt cx="12192000" cy="1639827"/>
          </a:xfrm>
        </p:grpSpPr>
        <p:sp>
          <p:nvSpPr>
            <p:cNvPr id="108" name="Google Shape;108;p21"/>
            <p:cNvSpPr/>
            <p:nvPr/>
          </p:nvSpPr>
          <p:spPr>
            <a:xfrm rot="5400000">
              <a:off x="2302155" y="3001365"/>
              <a:ext cx="1639827" cy="624413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21"/>
            <p:cNvSpPr/>
            <p:nvPr/>
          </p:nvSpPr>
          <p:spPr>
            <a:xfrm rot="5400000">
              <a:off x="8439135" y="3108523"/>
              <a:ext cx="1557867" cy="594786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mp; Text with Dots- Green">
  <p:cSld name="Title &amp; Text with Dots- Green">
    <p:spTree>
      <p:nvGrpSpPr>
        <p:cNvPr id="1" name="Shape 110"/>
        <p:cNvGrpSpPr/>
        <p:nvPr/>
      </p:nvGrpSpPr>
      <p:grpSpPr>
        <a:xfrm>
          <a:off x="0" y="0"/>
          <a:ext cx="0" cy="0"/>
          <a:chOff x="0" y="0"/>
          <a:chExt cx="0" cy="0"/>
        </a:xfrm>
      </p:grpSpPr>
      <p:grpSp>
        <p:nvGrpSpPr>
          <p:cNvPr id="111" name="Google Shape;111;p22"/>
          <p:cNvGrpSpPr/>
          <p:nvPr/>
        </p:nvGrpSpPr>
        <p:grpSpPr>
          <a:xfrm>
            <a:off x="0" y="5303521"/>
            <a:ext cx="12192000" cy="1639827"/>
            <a:chOff x="0" y="5303521"/>
            <a:chExt cx="12192000" cy="1639827"/>
          </a:xfrm>
        </p:grpSpPr>
        <p:sp>
          <p:nvSpPr>
            <p:cNvPr id="112" name="Google Shape;112;p22"/>
            <p:cNvSpPr/>
            <p:nvPr/>
          </p:nvSpPr>
          <p:spPr>
            <a:xfrm rot="5400000">
              <a:off x="2302155" y="3001365"/>
              <a:ext cx="1639827" cy="624413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22"/>
            <p:cNvSpPr/>
            <p:nvPr/>
          </p:nvSpPr>
          <p:spPr>
            <a:xfrm rot="5400000">
              <a:off x="8439135" y="3108523"/>
              <a:ext cx="1557867" cy="594786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4" name="Google Shape;114;p22"/>
          <p:cNvSpPr txBox="1">
            <a:spLocks noGrp="1"/>
          </p:cNvSpPr>
          <p:nvPr>
            <p:ph type="title"/>
          </p:nvPr>
        </p:nvSpPr>
        <p:spPr>
          <a:xfrm>
            <a:off x="656022" y="365125"/>
            <a:ext cx="10820013"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4"/>
              </a:buClr>
              <a:buSzPts val="3600"/>
              <a:buFont typeface="Helvetica Neue"/>
              <a:buNone/>
              <a:defRPr sz="3600" b="1">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22"/>
          <p:cNvSpPr txBox="1">
            <a:spLocks noGrp="1"/>
          </p:cNvSpPr>
          <p:nvPr>
            <p:ph type="body" idx="1"/>
          </p:nvPr>
        </p:nvSpPr>
        <p:spPr>
          <a:xfrm>
            <a:off x="656022" y="1690688"/>
            <a:ext cx="10820015" cy="42862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b="1">
                <a:solidFill>
                  <a:schemeClr val="accent2"/>
                </a:solidFill>
              </a:defRPr>
            </a:lvl1pPr>
            <a:lvl2pPr marL="914400" lvl="1" indent="-381000" algn="l">
              <a:lnSpc>
                <a:spcPct val="90000"/>
              </a:lnSpc>
              <a:spcBef>
                <a:spcPts val="500"/>
              </a:spcBef>
              <a:spcAft>
                <a:spcPts val="0"/>
              </a:spcAft>
              <a:buClr>
                <a:schemeClr val="accent2"/>
              </a:buClr>
              <a:buSzPts val="2400"/>
              <a:buChar char="•"/>
              <a:defRPr/>
            </a:lvl2pPr>
            <a:lvl3pPr marL="1371600" lvl="2" indent="-355600" algn="l">
              <a:lnSpc>
                <a:spcPct val="90000"/>
              </a:lnSpc>
              <a:spcBef>
                <a:spcPts val="500"/>
              </a:spcBef>
              <a:spcAft>
                <a:spcPts val="0"/>
              </a:spcAft>
              <a:buClr>
                <a:schemeClr val="accent2"/>
              </a:buClr>
              <a:buSzPts val="20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6" name="Google Shape;116;p22"/>
          <p:cNvSpPr txBox="1">
            <a:spLocks noGrp="1"/>
          </p:cNvSpPr>
          <p:nvPr>
            <p:ph type="body" idx="2"/>
          </p:nvPr>
        </p:nvSpPr>
        <p:spPr>
          <a:xfrm>
            <a:off x="656021" y="2333625"/>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2"/>
              </a:buClr>
              <a:buSzPts val="2800"/>
              <a:buChar char="•"/>
              <a:defRPr>
                <a:solidFill>
                  <a:schemeClr val="dk1"/>
                </a:solidFill>
              </a:defRPr>
            </a:lvl1pPr>
            <a:lvl2pPr marL="914400" lvl="1" indent="-381000" algn="l">
              <a:lnSpc>
                <a:spcPct val="90000"/>
              </a:lnSpc>
              <a:spcBef>
                <a:spcPts val="500"/>
              </a:spcBef>
              <a:spcAft>
                <a:spcPts val="0"/>
              </a:spcAft>
              <a:buClr>
                <a:schemeClr val="accent2"/>
              </a:buClr>
              <a:buSzPts val="2400"/>
              <a:buChar char="•"/>
              <a:defRPr>
                <a:solidFill>
                  <a:schemeClr val="dk1"/>
                </a:solidFill>
              </a:defRPr>
            </a:lvl2pPr>
            <a:lvl3pPr marL="1371600" lvl="2" indent="-355600" algn="l">
              <a:lnSpc>
                <a:spcPct val="90000"/>
              </a:lnSpc>
              <a:spcBef>
                <a:spcPts val="500"/>
              </a:spcBef>
              <a:spcAft>
                <a:spcPts val="0"/>
              </a:spcAft>
              <a:buClr>
                <a:schemeClr val="accent2"/>
              </a:buClr>
              <a:buSzPts val="2000"/>
              <a:buChar char="•"/>
              <a:defRPr>
                <a:solidFill>
                  <a:schemeClr val="dk1"/>
                </a:solidFill>
              </a:defRPr>
            </a:lvl3pPr>
            <a:lvl4pPr marL="1828800" lvl="3" indent="-342900" algn="l">
              <a:lnSpc>
                <a:spcPct val="90000"/>
              </a:lnSpc>
              <a:spcBef>
                <a:spcPts val="500"/>
              </a:spcBef>
              <a:spcAft>
                <a:spcPts val="0"/>
              </a:spcAft>
              <a:buClr>
                <a:schemeClr val="accent2"/>
              </a:buClr>
              <a:buSzPts val="1800"/>
              <a:buChar char="•"/>
              <a:defRPr>
                <a:solidFill>
                  <a:schemeClr val="dk1"/>
                </a:solidFill>
              </a:defRPr>
            </a:lvl4pPr>
            <a:lvl5pPr marL="2286000" lvl="4" indent="-342900" algn="l">
              <a:lnSpc>
                <a:spcPct val="90000"/>
              </a:lnSpc>
              <a:spcBef>
                <a:spcPts val="500"/>
              </a:spcBef>
              <a:spcAft>
                <a:spcPts val="0"/>
              </a:spcAft>
              <a:buClr>
                <a:schemeClr val="accent2"/>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Image &amp; Text - Blue">
  <p:cSld name="Image &amp; Text - Blue">
    <p:spTree>
      <p:nvGrpSpPr>
        <p:cNvPr id="1" name="Shape 117"/>
        <p:cNvGrpSpPr/>
        <p:nvPr/>
      </p:nvGrpSpPr>
      <p:grpSpPr>
        <a:xfrm>
          <a:off x="0" y="0"/>
          <a:ext cx="0" cy="0"/>
          <a:chOff x="0" y="0"/>
          <a:chExt cx="0" cy="0"/>
        </a:xfrm>
      </p:grpSpPr>
      <p:sp>
        <p:nvSpPr>
          <p:cNvPr id="118" name="Google Shape;118;p23"/>
          <p:cNvSpPr txBox="1">
            <a:spLocks noGrp="1"/>
          </p:cNvSpPr>
          <p:nvPr>
            <p:ph type="title"/>
          </p:nvPr>
        </p:nvSpPr>
        <p:spPr>
          <a:xfrm>
            <a:off x="4890099" y="257176"/>
            <a:ext cx="694330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3200"/>
              <a:buFont typeface="Helvetica Neue"/>
              <a:buNone/>
              <a:defRPr sz="3200" b="1">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19" name="Google Shape;119;p23"/>
          <p:cNvCxnSpPr/>
          <p:nvPr/>
        </p:nvCxnSpPr>
        <p:spPr>
          <a:xfrm rot="10800000" flipH="1">
            <a:off x="5027117" y="1509236"/>
            <a:ext cx="6806284" cy="17612"/>
          </a:xfrm>
          <a:prstGeom prst="straightConnector1">
            <a:avLst/>
          </a:prstGeom>
          <a:noFill/>
          <a:ln w="9525" cap="flat" cmpd="sng">
            <a:solidFill>
              <a:schemeClr val="accent3"/>
            </a:solidFill>
            <a:prstDash val="solid"/>
            <a:miter lim="800000"/>
            <a:headEnd type="none" w="sm" len="sm"/>
            <a:tailEnd type="none" w="sm" len="sm"/>
          </a:ln>
        </p:spPr>
      </p:cxnSp>
      <p:sp>
        <p:nvSpPr>
          <p:cNvPr id="120" name="Google Shape;120;p23"/>
          <p:cNvSpPr/>
          <p:nvPr/>
        </p:nvSpPr>
        <p:spPr>
          <a:xfrm>
            <a:off x="9351335" y="1467293"/>
            <a:ext cx="2482066" cy="78223"/>
          </a:xfrm>
          <a:prstGeom prst="rect">
            <a:avLst/>
          </a:prstGeom>
          <a:solidFill>
            <a:schemeClr val="accent3"/>
          </a:solidFill>
          <a:ln w="127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1" name="Google Shape;121;p23"/>
          <p:cNvSpPr>
            <a:spLocks noGrp="1"/>
          </p:cNvSpPr>
          <p:nvPr>
            <p:ph type="pic" idx="2"/>
          </p:nvPr>
        </p:nvSpPr>
        <p:spPr>
          <a:xfrm>
            <a:off x="0" y="0"/>
            <a:ext cx="4340225" cy="6858000"/>
          </a:xfrm>
          <a:prstGeom prst="rect">
            <a:avLst/>
          </a:prstGeom>
          <a:noFill/>
          <a:ln>
            <a:noFill/>
          </a:ln>
        </p:spPr>
      </p:sp>
      <p:sp>
        <p:nvSpPr>
          <p:cNvPr id="122" name="Google Shape;122;p23"/>
          <p:cNvSpPr txBox="1">
            <a:spLocks noGrp="1"/>
          </p:cNvSpPr>
          <p:nvPr>
            <p:ph type="body" idx="1"/>
          </p:nvPr>
        </p:nvSpPr>
        <p:spPr>
          <a:xfrm>
            <a:off x="4890100" y="1907476"/>
            <a:ext cx="6943302" cy="449332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1"/>
              </a:buClr>
              <a:buSzPts val="2800"/>
              <a:buChar char="•"/>
              <a:defRPr>
                <a:solidFill>
                  <a:schemeClr val="dk1"/>
                </a:solidFill>
              </a:defRPr>
            </a:lvl1pPr>
            <a:lvl2pPr marL="914400" lvl="1" indent="-381000" algn="l">
              <a:lnSpc>
                <a:spcPct val="90000"/>
              </a:lnSpc>
              <a:spcBef>
                <a:spcPts val="500"/>
              </a:spcBef>
              <a:spcAft>
                <a:spcPts val="0"/>
              </a:spcAft>
              <a:buClr>
                <a:schemeClr val="accent1"/>
              </a:buClr>
              <a:buSzPts val="2400"/>
              <a:buChar char="•"/>
              <a:defRPr>
                <a:solidFill>
                  <a:schemeClr val="dk1"/>
                </a:solidFill>
              </a:defRPr>
            </a:lvl2pPr>
            <a:lvl3pPr marL="1371600" lvl="2" indent="-355600" algn="l">
              <a:lnSpc>
                <a:spcPct val="90000"/>
              </a:lnSpc>
              <a:spcBef>
                <a:spcPts val="500"/>
              </a:spcBef>
              <a:spcAft>
                <a:spcPts val="0"/>
              </a:spcAft>
              <a:buClr>
                <a:schemeClr val="accent1"/>
              </a:buClr>
              <a:buSzPts val="2000"/>
              <a:buChar char="•"/>
              <a:defRPr>
                <a:solidFill>
                  <a:schemeClr val="dk1"/>
                </a:solidFill>
              </a:defRPr>
            </a:lvl3pPr>
            <a:lvl4pPr marL="1828800" lvl="3" indent="-342900" algn="l">
              <a:lnSpc>
                <a:spcPct val="90000"/>
              </a:lnSpc>
              <a:spcBef>
                <a:spcPts val="500"/>
              </a:spcBef>
              <a:spcAft>
                <a:spcPts val="0"/>
              </a:spcAft>
              <a:buClr>
                <a:schemeClr val="accent1"/>
              </a:buClr>
              <a:buSzPts val="1800"/>
              <a:buChar char="•"/>
              <a:defRPr>
                <a:solidFill>
                  <a:schemeClr val="dk1"/>
                </a:solidFill>
              </a:defRPr>
            </a:lvl4pPr>
            <a:lvl5pPr marL="2286000" lvl="4" indent="-342900" algn="l">
              <a:lnSpc>
                <a:spcPct val="90000"/>
              </a:lnSpc>
              <a:spcBef>
                <a:spcPts val="500"/>
              </a:spcBef>
              <a:spcAft>
                <a:spcPts val="0"/>
              </a:spcAft>
              <a:buClr>
                <a:schemeClr val="accent1"/>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mage &amp; Text - Purple">
  <p:cSld name="Image &amp; Text - Purple">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4890099" y="257176"/>
            <a:ext cx="694330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3"/>
              </a:buClr>
              <a:buSzPts val="3200"/>
              <a:buFont typeface="Helvetica Neue"/>
              <a:buNone/>
              <a:defRPr sz="3200" b="1">
                <a:solidFill>
                  <a:schemeClr val="accent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25" name="Google Shape;125;p24"/>
          <p:cNvCxnSpPr/>
          <p:nvPr/>
        </p:nvCxnSpPr>
        <p:spPr>
          <a:xfrm rot="10800000" flipH="1">
            <a:off x="5027117" y="1509236"/>
            <a:ext cx="6806284" cy="17612"/>
          </a:xfrm>
          <a:prstGeom prst="straightConnector1">
            <a:avLst/>
          </a:prstGeom>
          <a:noFill/>
          <a:ln w="9525" cap="flat" cmpd="sng">
            <a:solidFill>
              <a:schemeClr val="accent1"/>
            </a:solidFill>
            <a:prstDash val="solid"/>
            <a:miter lim="800000"/>
            <a:headEnd type="none" w="sm" len="sm"/>
            <a:tailEnd type="none" w="sm" len="sm"/>
          </a:ln>
        </p:spPr>
      </p:cxnSp>
      <p:sp>
        <p:nvSpPr>
          <p:cNvPr id="126" name="Google Shape;126;p24"/>
          <p:cNvSpPr/>
          <p:nvPr/>
        </p:nvSpPr>
        <p:spPr>
          <a:xfrm>
            <a:off x="9351335" y="1467293"/>
            <a:ext cx="2482066" cy="78223"/>
          </a:xfrm>
          <a:prstGeom prst="rect">
            <a:avLst/>
          </a:prstGeom>
          <a:solidFill>
            <a:schemeClr val="accent1"/>
          </a:solid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27" name="Google Shape;127;p24"/>
          <p:cNvSpPr>
            <a:spLocks noGrp="1"/>
          </p:cNvSpPr>
          <p:nvPr>
            <p:ph type="pic" idx="2"/>
          </p:nvPr>
        </p:nvSpPr>
        <p:spPr>
          <a:xfrm>
            <a:off x="0" y="0"/>
            <a:ext cx="4340225" cy="6858000"/>
          </a:xfrm>
          <a:prstGeom prst="rect">
            <a:avLst/>
          </a:prstGeom>
          <a:noFill/>
          <a:ln>
            <a:noFill/>
          </a:ln>
        </p:spPr>
      </p:sp>
      <p:sp>
        <p:nvSpPr>
          <p:cNvPr id="128" name="Google Shape;128;p24"/>
          <p:cNvSpPr txBox="1">
            <a:spLocks noGrp="1"/>
          </p:cNvSpPr>
          <p:nvPr>
            <p:ph type="body" idx="1"/>
          </p:nvPr>
        </p:nvSpPr>
        <p:spPr>
          <a:xfrm>
            <a:off x="4890100" y="1907476"/>
            <a:ext cx="6943302" cy="449332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3"/>
              </a:buClr>
              <a:buSzPts val="2800"/>
              <a:buChar char="•"/>
              <a:defRPr>
                <a:solidFill>
                  <a:schemeClr val="dk1"/>
                </a:solidFill>
              </a:defRPr>
            </a:lvl1pPr>
            <a:lvl2pPr marL="914400" lvl="1" indent="-381000" algn="l">
              <a:lnSpc>
                <a:spcPct val="90000"/>
              </a:lnSpc>
              <a:spcBef>
                <a:spcPts val="500"/>
              </a:spcBef>
              <a:spcAft>
                <a:spcPts val="0"/>
              </a:spcAft>
              <a:buClr>
                <a:schemeClr val="accent3"/>
              </a:buClr>
              <a:buSzPts val="2400"/>
              <a:buChar char="•"/>
              <a:defRPr>
                <a:solidFill>
                  <a:schemeClr val="dk1"/>
                </a:solidFill>
              </a:defRPr>
            </a:lvl2pPr>
            <a:lvl3pPr marL="1371600" lvl="2" indent="-355600" algn="l">
              <a:lnSpc>
                <a:spcPct val="90000"/>
              </a:lnSpc>
              <a:spcBef>
                <a:spcPts val="500"/>
              </a:spcBef>
              <a:spcAft>
                <a:spcPts val="0"/>
              </a:spcAft>
              <a:buClr>
                <a:schemeClr val="accent3"/>
              </a:buClr>
              <a:buSzPts val="2000"/>
              <a:buChar char="•"/>
              <a:defRPr>
                <a:solidFill>
                  <a:schemeClr val="dk1"/>
                </a:solidFill>
              </a:defRPr>
            </a:lvl3pPr>
            <a:lvl4pPr marL="1828800" lvl="3" indent="-342900" algn="l">
              <a:lnSpc>
                <a:spcPct val="90000"/>
              </a:lnSpc>
              <a:spcBef>
                <a:spcPts val="500"/>
              </a:spcBef>
              <a:spcAft>
                <a:spcPts val="0"/>
              </a:spcAft>
              <a:buClr>
                <a:schemeClr val="accent3"/>
              </a:buClr>
              <a:buSzPts val="1800"/>
              <a:buChar char="•"/>
              <a:defRPr>
                <a:solidFill>
                  <a:schemeClr val="dk1"/>
                </a:solidFill>
              </a:defRPr>
            </a:lvl4pPr>
            <a:lvl5pPr marL="2286000" lvl="4" indent="-342900" algn="l">
              <a:lnSpc>
                <a:spcPct val="90000"/>
              </a:lnSpc>
              <a:spcBef>
                <a:spcPts val="500"/>
              </a:spcBef>
              <a:spcAft>
                <a:spcPts val="0"/>
              </a:spcAft>
              <a:buClr>
                <a:schemeClr val="accent3"/>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mp; Text - Blue">
  <p:cSld name="Title &amp; Text - Blue">
    <p:spTree>
      <p:nvGrpSpPr>
        <p:cNvPr id="1" name="Shape 17"/>
        <p:cNvGrpSpPr/>
        <p:nvPr/>
      </p:nvGrpSpPr>
      <p:grpSpPr>
        <a:xfrm>
          <a:off x="0" y="0"/>
          <a:ext cx="0" cy="0"/>
          <a:chOff x="0" y="0"/>
          <a:chExt cx="0" cy="0"/>
        </a:xfrm>
      </p:grpSpPr>
      <p:sp>
        <p:nvSpPr>
          <p:cNvPr id="18" name="Google Shape;18;p15"/>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1"/>
              </a:buClr>
              <a:buSzPts val="3600"/>
              <a:buFont typeface="Helvetica Neue"/>
              <a:buNone/>
              <a:defRPr sz="3600" b="1">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9" name="Google Shape;19;p15"/>
          <p:cNvCxnSpPr/>
          <p:nvPr/>
        </p:nvCxnSpPr>
        <p:spPr>
          <a:xfrm rot="10800000" flipH="1">
            <a:off x="656024" y="1635973"/>
            <a:ext cx="10820189" cy="33878"/>
          </a:xfrm>
          <a:prstGeom prst="straightConnector1">
            <a:avLst/>
          </a:prstGeom>
          <a:noFill/>
          <a:ln w="9525" cap="flat" cmpd="sng">
            <a:solidFill>
              <a:srgbClr val="036794"/>
            </a:solidFill>
            <a:prstDash val="solid"/>
            <a:miter lim="800000"/>
            <a:headEnd type="none" w="sm" len="sm"/>
            <a:tailEnd type="none" w="sm" len="sm"/>
          </a:ln>
        </p:spPr>
      </p:cxnSp>
      <p:sp>
        <p:nvSpPr>
          <p:cNvPr id="20" name="Google Shape;20;p15"/>
          <p:cNvSpPr/>
          <p:nvPr/>
        </p:nvSpPr>
        <p:spPr>
          <a:xfrm>
            <a:off x="7858954" y="1589835"/>
            <a:ext cx="3617259" cy="92275"/>
          </a:xfrm>
          <a:prstGeom prst="rect">
            <a:avLst/>
          </a:prstGeom>
          <a:solidFill>
            <a:srgbClr val="03679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15"/>
          <p:cNvSpPr txBox="1">
            <a:spLocks noGrp="1"/>
          </p:cNvSpPr>
          <p:nvPr>
            <p:ph type="body" idx="1"/>
          </p:nvPr>
        </p:nvSpPr>
        <p:spPr>
          <a:xfrm>
            <a:off x="656022" y="1971675"/>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800"/>
              <a:buNone/>
              <a:defRPr b="1">
                <a:solidFill>
                  <a:schemeClr val="accent3"/>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15"/>
          <p:cNvSpPr txBox="1">
            <a:spLocks noGrp="1"/>
          </p:cNvSpPr>
          <p:nvPr>
            <p:ph type="body" idx="2"/>
          </p:nvPr>
        </p:nvSpPr>
        <p:spPr>
          <a:xfrm>
            <a:off x="656021" y="2614613"/>
            <a:ext cx="10820015" cy="377190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3"/>
              </a:buClr>
              <a:buSzPts val="2800"/>
              <a:buChar char="•"/>
              <a:defRPr>
                <a:solidFill>
                  <a:schemeClr val="dk1"/>
                </a:solidFill>
              </a:defRPr>
            </a:lvl1pPr>
            <a:lvl2pPr marL="914400" lvl="1" indent="-381000" algn="l">
              <a:lnSpc>
                <a:spcPct val="90000"/>
              </a:lnSpc>
              <a:spcBef>
                <a:spcPts val="500"/>
              </a:spcBef>
              <a:spcAft>
                <a:spcPts val="0"/>
              </a:spcAft>
              <a:buClr>
                <a:schemeClr val="accent3"/>
              </a:buClr>
              <a:buSzPts val="2400"/>
              <a:buChar char="•"/>
              <a:defRPr>
                <a:solidFill>
                  <a:schemeClr val="dk1"/>
                </a:solidFill>
              </a:defRPr>
            </a:lvl2pPr>
            <a:lvl3pPr marL="1371600" lvl="2" indent="-355600" algn="l">
              <a:lnSpc>
                <a:spcPct val="90000"/>
              </a:lnSpc>
              <a:spcBef>
                <a:spcPts val="500"/>
              </a:spcBef>
              <a:spcAft>
                <a:spcPts val="0"/>
              </a:spcAft>
              <a:buClr>
                <a:schemeClr val="accent3"/>
              </a:buClr>
              <a:buSzPts val="2000"/>
              <a:buChar char="•"/>
              <a:defRPr>
                <a:solidFill>
                  <a:schemeClr val="dk1"/>
                </a:solidFill>
              </a:defRPr>
            </a:lvl3pPr>
            <a:lvl4pPr marL="1828800" lvl="3" indent="-342900" algn="l">
              <a:lnSpc>
                <a:spcPct val="90000"/>
              </a:lnSpc>
              <a:spcBef>
                <a:spcPts val="500"/>
              </a:spcBef>
              <a:spcAft>
                <a:spcPts val="0"/>
              </a:spcAft>
              <a:buClr>
                <a:schemeClr val="accent3"/>
              </a:buClr>
              <a:buSzPts val="1800"/>
              <a:buChar char="•"/>
              <a:defRPr>
                <a:solidFill>
                  <a:schemeClr val="dk1"/>
                </a:solidFill>
              </a:defRPr>
            </a:lvl4pPr>
            <a:lvl5pPr marL="2286000" lvl="4" indent="-342900" algn="l">
              <a:lnSpc>
                <a:spcPct val="90000"/>
              </a:lnSpc>
              <a:spcBef>
                <a:spcPts val="500"/>
              </a:spcBef>
              <a:spcAft>
                <a:spcPts val="0"/>
              </a:spcAft>
              <a:buClr>
                <a:schemeClr val="accent3"/>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mage &amp; Text - Teal">
  <p:cSld name="Image &amp; Text - Teal">
    <p:spTree>
      <p:nvGrpSpPr>
        <p:cNvPr id="1" name="Shape 129"/>
        <p:cNvGrpSpPr/>
        <p:nvPr/>
      </p:nvGrpSpPr>
      <p:grpSpPr>
        <a:xfrm>
          <a:off x="0" y="0"/>
          <a:ext cx="0" cy="0"/>
          <a:chOff x="0" y="0"/>
          <a:chExt cx="0" cy="0"/>
        </a:xfrm>
      </p:grpSpPr>
      <p:sp>
        <p:nvSpPr>
          <p:cNvPr id="130" name="Google Shape;130;p25"/>
          <p:cNvSpPr txBox="1">
            <a:spLocks noGrp="1"/>
          </p:cNvSpPr>
          <p:nvPr>
            <p:ph type="title"/>
          </p:nvPr>
        </p:nvSpPr>
        <p:spPr>
          <a:xfrm>
            <a:off x="4890099" y="257176"/>
            <a:ext cx="694330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5"/>
              </a:buClr>
              <a:buSzPts val="3200"/>
              <a:buFont typeface="Helvetica Neue"/>
              <a:buNone/>
              <a:defRPr sz="3200" b="1">
                <a:solidFill>
                  <a:schemeClr val="accent5"/>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31" name="Google Shape;131;p25"/>
          <p:cNvCxnSpPr/>
          <p:nvPr/>
        </p:nvCxnSpPr>
        <p:spPr>
          <a:xfrm rot="10800000" flipH="1">
            <a:off x="5027117" y="1509236"/>
            <a:ext cx="6806284" cy="17612"/>
          </a:xfrm>
          <a:prstGeom prst="straightConnector1">
            <a:avLst/>
          </a:prstGeom>
          <a:noFill/>
          <a:ln w="9525" cap="flat" cmpd="sng">
            <a:solidFill>
              <a:schemeClr val="accent6"/>
            </a:solidFill>
            <a:prstDash val="solid"/>
            <a:miter lim="800000"/>
            <a:headEnd type="none" w="sm" len="sm"/>
            <a:tailEnd type="none" w="sm" len="sm"/>
          </a:ln>
        </p:spPr>
      </p:cxnSp>
      <p:sp>
        <p:nvSpPr>
          <p:cNvPr id="132" name="Google Shape;132;p25"/>
          <p:cNvSpPr/>
          <p:nvPr/>
        </p:nvSpPr>
        <p:spPr>
          <a:xfrm>
            <a:off x="9351335" y="1467293"/>
            <a:ext cx="2482066" cy="78223"/>
          </a:xfrm>
          <a:prstGeom prst="rect">
            <a:avLst/>
          </a:prstGeom>
          <a:solidFill>
            <a:schemeClr val="accent6"/>
          </a:solidFill>
          <a:ln w="12700" cap="flat" cmpd="sng">
            <a:solidFill>
              <a:schemeClr val="accent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3" name="Google Shape;133;p25"/>
          <p:cNvSpPr>
            <a:spLocks noGrp="1"/>
          </p:cNvSpPr>
          <p:nvPr>
            <p:ph type="pic" idx="2"/>
          </p:nvPr>
        </p:nvSpPr>
        <p:spPr>
          <a:xfrm>
            <a:off x="0" y="0"/>
            <a:ext cx="4340225" cy="6858000"/>
          </a:xfrm>
          <a:prstGeom prst="rect">
            <a:avLst/>
          </a:prstGeom>
          <a:noFill/>
          <a:ln>
            <a:noFill/>
          </a:ln>
        </p:spPr>
      </p:sp>
      <p:sp>
        <p:nvSpPr>
          <p:cNvPr id="134" name="Google Shape;134;p25"/>
          <p:cNvSpPr txBox="1">
            <a:spLocks noGrp="1"/>
          </p:cNvSpPr>
          <p:nvPr>
            <p:ph type="body" idx="1"/>
          </p:nvPr>
        </p:nvSpPr>
        <p:spPr>
          <a:xfrm>
            <a:off x="4890100" y="1907476"/>
            <a:ext cx="6943302" cy="449332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5"/>
              </a:buClr>
              <a:buSzPts val="2800"/>
              <a:buChar char="•"/>
              <a:defRPr>
                <a:solidFill>
                  <a:schemeClr val="dk1"/>
                </a:solidFill>
              </a:defRPr>
            </a:lvl1pPr>
            <a:lvl2pPr marL="914400" lvl="1" indent="-381000" algn="l">
              <a:lnSpc>
                <a:spcPct val="90000"/>
              </a:lnSpc>
              <a:spcBef>
                <a:spcPts val="500"/>
              </a:spcBef>
              <a:spcAft>
                <a:spcPts val="0"/>
              </a:spcAft>
              <a:buClr>
                <a:schemeClr val="accent5"/>
              </a:buClr>
              <a:buSzPts val="2400"/>
              <a:buChar char="•"/>
              <a:defRPr>
                <a:solidFill>
                  <a:schemeClr val="dk1"/>
                </a:solidFill>
              </a:defRPr>
            </a:lvl2pPr>
            <a:lvl3pPr marL="1371600" lvl="2" indent="-355600" algn="l">
              <a:lnSpc>
                <a:spcPct val="90000"/>
              </a:lnSpc>
              <a:spcBef>
                <a:spcPts val="500"/>
              </a:spcBef>
              <a:spcAft>
                <a:spcPts val="0"/>
              </a:spcAft>
              <a:buClr>
                <a:schemeClr val="accent5"/>
              </a:buClr>
              <a:buSzPts val="2000"/>
              <a:buChar char="•"/>
              <a:defRPr>
                <a:solidFill>
                  <a:schemeClr val="dk1"/>
                </a:solidFill>
              </a:defRPr>
            </a:lvl3pPr>
            <a:lvl4pPr marL="1828800" lvl="3" indent="-342900" algn="l">
              <a:lnSpc>
                <a:spcPct val="90000"/>
              </a:lnSpc>
              <a:spcBef>
                <a:spcPts val="500"/>
              </a:spcBef>
              <a:spcAft>
                <a:spcPts val="0"/>
              </a:spcAft>
              <a:buClr>
                <a:schemeClr val="accent5"/>
              </a:buClr>
              <a:buSzPts val="1800"/>
              <a:buChar char="•"/>
              <a:defRPr>
                <a:solidFill>
                  <a:schemeClr val="dk1"/>
                </a:solidFill>
              </a:defRPr>
            </a:lvl4pPr>
            <a:lvl5pPr marL="2286000" lvl="4" indent="-342900" algn="l">
              <a:lnSpc>
                <a:spcPct val="90000"/>
              </a:lnSpc>
              <a:spcBef>
                <a:spcPts val="500"/>
              </a:spcBef>
              <a:spcAft>
                <a:spcPts val="0"/>
              </a:spcAft>
              <a:buClr>
                <a:schemeClr val="accent5"/>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Image &amp; Text - Green">
  <p:cSld name="Image &amp; Text - Green">
    <p:spTree>
      <p:nvGrpSpPr>
        <p:cNvPr id="1" name="Shape 135"/>
        <p:cNvGrpSpPr/>
        <p:nvPr/>
      </p:nvGrpSpPr>
      <p:grpSpPr>
        <a:xfrm>
          <a:off x="0" y="0"/>
          <a:ext cx="0" cy="0"/>
          <a:chOff x="0" y="0"/>
          <a:chExt cx="0" cy="0"/>
        </a:xfrm>
      </p:grpSpPr>
      <p:sp>
        <p:nvSpPr>
          <p:cNvPr id="136" name="Google Shape;136;p26"/>
          <p:cNvSpPr txBox="1">
            <a:spLocks noGrp="1"/>
          </p:cNvSpPr>
          <p:nvPr>
            <p:ph type="title"/>
          </p:nvPr>
        </p:nvSpPr>
        <p:spPr>
          <a:xfrm>
            <a:off x="4890099" y="257176"/>
            <a:ext cx="694330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4"/>
              </a:buClr>
              <a:buSzPts val="3200"/>
              <a:buFont typeface="Helvetica Neue"/>
              <a:buNone/>
              <a:defRPr sz="3200" b="1">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137" name="Google Shape;137;p26"/>
          <p:cNvCxnSpPr/>
          <p:nvPr/>
        </p:nvCxnSpPr>
        <p:spPr>
          <a:xfrm rot="10800000" flipH="1">
            <a:off x="5027117" y="1509236"/>
            <a:ext cx="6806284" cy="17612"/>
          </a:xfrm>
          <a:prstGeom prst="straightConnector1">
            <a:avLst/>
          </a:prstGeom>
          <a:noFill/>
          <a:ln w="9525" cap="flat" cmpd="sng">
            <a:solidFill>
              <a:schemeClr val="accent4"/>
            </a:solidFill>
            <a:prstDash val="solid"/>
            <a:miter lim="800000"/>
            <a:headEnd type="none" w="sm" len="sm"/>
            <a:tailEnd type="none" w="sm" len="sm"/>
          </a:ln>
        </p:spPr>
      </p:cxnSp>
      <p:sp>
        <p:nvSpPr>
          <p:cNvPr id="138" name="Google Shape;138;p26"/>
          <p:cNvSpPr/>
          <p:nvPr/>
        </p:nvSpPr>
        <p:spPr>
          <a:xfrm>
            <a:off x="9351335" y="1467293"/>
            <a:ext cx="2482066" cy="78223"/>
          </a:xfrm>
          <a:prstGeom prst="rect">
            <a:avLst/>
          </a:prstGeom>
          <a:solidFill>
            <a:schemeClr val="accent4"/>
          </a:solidFill>
          <a:ln w="127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9" name="Google Shape;139;p26"/>
          <p:cNvSpPr>
            <a:spLocks noGrp="1"/>
          </p:cNvSpPr>
          <p:nvPr>
            <p:ph type="pic" idx="2"/>
          </p:nvPr>
        </p:nvSpPr>
        <p:spPr>
          <a:xfrm>
            <a:off x="0" y="0"/>
            <a:ext cx="4340225" cy="6858000"/>
          </a:xfrm>
          <a:prstGeom prst="rect">
            <a:avLst/>
          </a:prstGeom>
          <a:noFill/>
          <a:ln>
            <a:noFill/>
          </a:ln>
        </p:spPr>
      </p:sp>
      <p:sp>
        <p:nvSpPr>
          <p:cNvPr id="140" name="Google Shape;140;p26"/>
          <p:cNvSpPr txBox="1">
            <a:spLocks noGrp="1"/>
          </p:cNvSpPr>
          <p:nvPr>
            <p:ph type="body" idx="1"/>
          </p:nvPr>
        </p:nvSpPr>
        <p:spPr>
          <a:xfrm>
            <a:off x="4890100" y="1907476"/>
            <a:ext cx="6943302" cy="449332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2"/>
              </a:buClr>
              <a:buSzPts val="2800"/>
              <a:buChar char="•"/>
              <a:defRPr>
                <a:solidFill>
                  <a:schemeClr val="dk1"/>
                </a:solidFill>
              </a:defRPr>
            </a:lvl1pPr>
            <a:lvl2pPr marL="914400" lvl="1" indent="-381000" algn="l">
              <a:lnSpc>
                <a:spcPct val="90000"/>
              </a:lnSpc>
              <a:spcBef>
                <a:spcPts val="500"/>
              </a:spcBef>
              <a:spcAft>
                <a:spcPts val="0"/>
              </a:spcAft>
              <a:buClr>
                <a:schemeClr val="accent2"/>
              </a:buClr>
              <a:buSzPts val="2400"/>
              <a:buChar char="•"/>
              <a:defRPr>
                <a:solidFill>
                  <a:schemeClr val="dk1"/>
                </a:solidFill>
              </a:defRPr>
            </a:lvl2pPr>
            <a:lvl3pPr marL="1371600" lvl="2" indent="-355600" algn="l">
              <a:lnSpc>
                <a:spcPct val="90000"/>
              </a:lnSpc>
              <a:spcBef>
                <a:spcPts val="500"/>
              </a:spcBef>
              <a:spcAft>
                <a:spcPts val="0"/>
              </a:spcAft>
              <a:buClr>
                <a:schemeClr val="accent2"/>
              </a:buClr>
              <a:buSzPts val="2000"/>
              <a:buChar char="•"/>
              <a:defRPr>
                <a:solidFill>
                  <a:schemeClr val="dk1"/>
                </a:solidFill>
              </a:defRPr>
            </a:lvl3pPr>
            <a:lvl4pPr marL="1828800" lvl="3" indent="-342900" algn="l">
              <a:lnSpc>
                <a:spcPct val="90000"/>
              </a:lnSpc>
              <a:spcBef>
                <a:spcPts val="500"/>
              </a:spcBef>
              <a:spcAft>
                <a:spcPts val="0"/>
              </a:spcAft>
              <a:buClr>
                <a:schemeClr val="accent2"/>
              </a:buClr>
              <a:buSzPts val="1800"/>
              <a:buChar char="•"/>
              <a:defRPr>
                <a:solidFill>
                  <a:schemeClr val="dk1"/>
                </a:solidFill>
              </a:defRPr>
            </a:lvl4pPr>
            <a:lvl5pPr marL="2286000" lvl="4" indent="-342900" algn="l">
              <a:lnSpc>
                <a:spcPct val="90000"/>
              </a:lnSpc>
              <a:spcBef>
                <a:spcPts val="500"/>
              </a:spcBef>
              <a:spcAft>
                <a:spcPts val="0"/>
              </a:spcAft>
              <a:buClr>
                <a:schemeClr val="accent2"/>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mp; Two Column - Blue">
  <p:cSld name="Title &amp; Two Column - Blue">
    <p:spTree>
      <p:nvGrpSpPr>
        <p:cNvPr id="1" name="Shape 141"/>
        <p:cNvGrpSpPr/>
        <p:nvPr/>
      </p:nvGrpSpPr>
      <p:grpSpPr>
        <a:xfrm>
          <a:off x="0" y="0"/>
          <a:ext cx="0" cy="0"/>
          <a:chOff x="0" y="0"/>
          <a:chExt cx="0" cy="0"/>
        </a:xfrm>
      </p:grpSpPr>
      <p:sp>
        <p:nvSpPr>
          <p:cNvPr id="142" name="Google Shape;142;p27"/>
          <p:cNvSpPr/>
          <p:nvPr/>
        </p:nvSpPr>
        <p:spPr>
          <a:xfrm>
            <a:off x="0" y="0"/>
            <a:ext cx="12192000" cy="1609344"/>
          </a:xfrm>
          <a:prstGeom prst="rect">
            <a:avLst/>
          </a:prstGeom>
          <a:solidFill>
            <a:srgbClr val="016794"/>
          </a:solidFill>
          <a:ln w="12700" cap="flat" cmpd="sng">
            <a:solidFill>
              <a:srgbClr val="01476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43" name="Google Shape;143;p27"/>
          <p:cNvGrpSpPr/>
          <p:nvPr/>
        </p:nvGrpSpPr>
        <p:grpSpPr>
          <a:xfrm>
            <a:off x="-208788" y="0"/>
            <a:ext cx="12609575" cy="2174490"/>
            <a:chOff x="-1" y="5043119"/>
            <a:chExt cx="12192000" cy="1814884"/>
          </a:xfrm>
        </p:grpSpPr>
        <p:sp>
          <p:nvSpPr>
            <p:cNvPr id="144" name="Google Shape;144;p27"/>
            <p:cNvSpPr/>
            <p:nvPr/>
          </p:nvSpPr>
          <p:spPr>
            <a:xfrm rot="5400000">
              <a:off x="2349106" y="2694015"/>
              <a:ext cx="1814881" cy="651309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27"/>
            <p:cNvSpPr/>
            <p:nvPr/>
          </p:nvSpPr>
          <p:spPr>
            <a:xfrm rot="5400000">
              <a:off x="8435259" y="3077812"/>
              <a:ext cx="1791433" cy="572204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46" name="Google Shape;146;p27"/>
          <p:cNvCxnSpPr/>
          <p:nvPr/>
        </p:nvCxnSpPr>
        <p:spPr>
          <a:xfrm>
            <a:off x="6125488" y="3178428"/>
            <a:ext cx="0" cy="3127254"/>
          </a:xfrm>
          <a:prstGeom prst="straightConnector1">
            <a:avLst/>
          </a:prstGeom>
          <a:noFill/>
          <a:ln w="9525" cap="flat" cmpd="sng">
            <a:solidFill>
              <a:srgbClr val="A5A5A5"/>
            </a:solidFill>
            <a:prstDash val="solid"/>
            <a:miter lim="800000"/>
            <a:headEnd type="none" w="sm" len="sm"/>
            <a:tailEnd type="none" w="sm" len="sm"/>
          </a:ln>
        </p:spPr>
      </p:cxnSp>
      <p:sp>
        <p:nvSpPr>
          <p:cNvPr id="147" name="Google Shape;147;p27"/>
          <p:cNvSpPr txBox="1">
            <a:spLocks noGrp="1"/>
          </p:cNvSpPr>
          <p:nvPr>
            <p:ph type="title"/>
          </p:nvPr>
        </p:nvSpPr>
        <p:spPr>
          <a:xfrm>
            <a:off x="656023" y="246594"/>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Helvetica Neue"/>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p27"/>
          <p:cNvSpPr txBox="1">
            <a:spLocks noGrp="1"/>
          </p:cNvSpPr>
          <p:nvPr>
            <p:ph type="body" idx="1"/>
          </p:nvPr>
        </p:nvSpPr>
        <p:spPr>
          <a:xfrm>
            <a:off x="656022" y="1903943"/>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800"/>
              <a:buNone/>
              <a:defRPr b="1">
                <a:solidFill>
                  <a:schemeClr val="accent3"/>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9" name="Google Shape;149;p27"/>
          <p:cNvSpPr txBox="1">
            <a:spLocks noGrp="1"/>
          </p:cNvSpPr>
          <p:nvPr>
            <p:ph type="body" idx="2"/>
          </p:nvPr>
        </p:nvSpPr>
        <p:spPr>
          <a:xfrm>
            <a:off x="656021" y="2479149"/>
            <a:ext cx="10820015" cy="5211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a:solidFill>
                  <a:schemeClr val="dk1"/>
                </a:solidFill>
              </a:defRPr>
            </a:lvl1pPr>
            <a:lvl2pPr marL="914400" lvl="1" indent="-228600" algn="l">
              <a:lnSpc>
                <a:spcPct val="90000"/>
              </a:lnSpc>
              <a:spcBef>
                <a:spcPts val="500"/>
              </a:spcBef>
              <a:spcAft>
                <a:spcPts val="0"/>
              </a:spcAft>
              <a:buClr>
                <a:schemeClr val="accent3"/>
              </a:buClr>
              <a:buSzPts val="2400"/>
              <a:buNone/>
              <a:defRPr>
                <a:solidFill>
                  <a:schemeClr val="dk1"/>
                </a:solidFill>
              </a:defRPr>
            </a:lvl2pPr>
            <a:lvl3pPr marL="1371600" lvl="2" indent="-228600" algn="l">
              <a:lnSpc>
                <a:spcPct val="90000"/>
              </a:lnSpc>
              <a:spcBef>
                <a:spcPts val="500"/>
              </a:spcBef>
              <a:spcAft>
                <a:spcPts val="0"/>
              </a:spcAft>
              <a:buClr>
                <a:schemeClr val="accent3"/>
              </a:buClr>
              <a:buSzPts val="2000"/>
              <a:buNone/>
              <a:defRPr>
                <a:solidFill>
                  <a:schemeClr val="dk1"/>
                </a:solidFill>
              </a:defRPr>
            </a:lvl3pPr>
            <a:lvl4pPr marL="1828800" lvl="3" indent="-228600" algn="l">
              <a:lnSpc>
                <a:spcPct val="90000"/>
              </a:lnSpc>
              <a:spcBef>
                <a:spcPts val="500"/>
              </a:spcBef>
              <a:spcAft>
                <a:spcPts val="0"/>
              </a:spcAft>
              <a:buClr>
                <a:schemeClr val="accent3"/>
              </a:buClr>
              <a:buSzPts val="1800"/>
              <a:buNone/>
              <a:defRPr>
                <a:solidFill>
                  <a:schemeClr val="dk1"/>
                </a:solidFill>
              </a:defRPr>
            </a:lvl4pPr>
            <a:lvl5pPr marL="2286000" lvl="4" indent="-228600" algn="l">
              <a:lnSpc>
                <a:spcPct val="90000"/>
              </a:lnSpc>
              <a:spcBef>
                <a:spcPts val="500"/>
              </a:spcBef>
              <a:spcAft>
                <a:spcPts val="0"/>
              </a:spcAft>
              <a:buClr>
                <a:schemeClr val="accent3"/>
              </a:buClr>
              <a:buSzPts val="1800"/>
              <a:buNone/>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0" name="Google Shape;150;p27"/>
          <p:cNvSpPr txBox="1">
            <a:spLocks noGrp="1"/>
          </p:cNvSpPr>
          <p:nvPr>
            <p:ph type="body" idx="3"/>
          </p:nvPr>
        </p:nvSpPr>
        <p:spPr>
          <a:xfrm>
            <a:off x="656022"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b="1">
                <a:solidFill>
                  <a:schemeClr val="accent3"/>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1" name="Google Shape;151;p27"/>
          <p:cNvSpPr txBox="1">
            <a:spLocks noGrp="1"/>
          </p:cNvSpPr>
          <p:nvPr>
            <p:ph type="body" idx="4"/>
          </p:nvPr>
        </p:nvSpPr>
        <p:spPr>
          <a:xfrm>
            <a:off x="656022"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3"/>
              </a:buClr>
              <a:buSzPts val="2400"/>
              <a:buChar char="•"/>
              <a:defRPr sz="2400">
                <a:solidFill>
                  <a:schemeClr val="dk1"/>
                </a:solidFill>
              </a:defRPr>
            </a:lvl1pPr>
            <a:lvl2pPr marL="914400" lvl="1" indent="-381000" algn="l">
              <a:lnSpc>
                <a:spcPct val="90000"/>
              </a:lnSpc>
              <a:spcBef>
                <a:spcPts val="500"/>
              </a:spcBef>
              <a:spcAft>
                <a:spcPts val="0"/>
              </a:spcAft>
              <a:buClr>
                <a:schemeClr val="accent3"/>
              </a:buClr>
              <a:buSzPts val="2400"/>
              <a:buChar char="•"/>
              <a:defRPr sz="2400">
                <a:solidFill>
                  <a:schemeClr val="dk1"/>
                </a:solidFill>
              </a:defRPr>
            </a:lvl2pPr>
            <a:lvl3pPr marL="1371600" lvl="2" indent="-381000" algn="l">
              <a:lnSpc>
                <a:spcPct val="90000"/>
              </a:lnSpc>
              <a:spcBef>
                <a:spcPts val="500"/>
              </a:spcBef>
              <a:spcAft>
                <a:spcPts val="0"/>
              </a:spcAft>
              <a:buClr>
                <a:schemeClr val="accent3"/>
              </a:buClr>
              <a:buSzPts val="2400"/>
              <a:buChar char="•"/>
              <a:defRPr sz="2400">
                <a:solidFill>
                  <a:schemeClr val="dk1"/>
                </a:solidFill>
              </a:defRPr>
            </a:lvl3pPr>
            <a:lvl4pPr marL="1828800" lvl="3" indent="-381000" algn="l">
              <a:lnSpc>
                <a:spcPct val="90000"/>
              </a:lnSpc>
              <a:spcBef>
                <a:spcPts val="500"/>
              </a:spcBef>
              <a:spcAft>
                <a:spcPts val="0"/>
              </a:spcAft>
              <a:buClr>
                <a:schemeClr val="accent3"/>
              </a:buClr>
              <a:buSzPts val="2400"/>
              <a:buChar char="•"/>
              <a:defRPr sz="2400">
                <a:solidFill>
                  <a:schemeClr val="dk1"/>
                </a:solidFill>
              </a:defRPr>
            </a:lvl4pPr>
            <a:lvl5pPr marL="2286000" lvl="4" indent="-381000" algn="l">
              <a:lnSpc>
                <a:spcPct val="90000"/>
              </a:lnSpc>
              <a:spcBef>
                <a:spcPts val="500"/>
              </a:spcBef>
              <a:spcAft>
                <a:spcPts val="0"/>
              </a:spcAft>
              <a:buClr>
                <a:schemeClr val="accent3"/>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2" name="Google Shape;152;p27"/>
          <p:cNvSpPr txBox="1">
            <a:spLocks noGrp="1"/>
          </p:cNvSpPr>
          <p:nvPr>
            <p:ph type="body" idx="5"/>
          </p:nvPr>
        </p:nvSpPr>
        <p:spPr>
          <a:xfrm>
            <a:off x="6814990"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b="1">
                <a:solidFill>
                  <a:schemeClr val="accent3"/>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3" name="Google Shape;153;p27"/>
          <p:cNvSpPr txBox="1">
            <a:spLocks noGrp="1"/>
          </p:cNvSpPr>
          <p:nvPr>
            <p:ph type="body" idx="6"/>
          </p:nvPr>
        </p:nvSpPr>
        <p:spPr>
          <a:xfrm>
            <a:off x="6814990"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3"/>
              </a:buClr>
              <a:buSzPts val="2400"/>
              <a:buChar char="•"/>
              <a:defRPr sz="2400">
                <a:solidFill>
                  <a:schemeClr val="dk1"/>
                </a:solidFill>
              </a:defRPr>
            </a:lvl1pPr>
            <a:lvl2pPr marL="914400" lvl="1" indent="-381000" algn="l">
              <a:lnSpc>
                <a:spcPct val="90000"/>
              </a:lnSpc>
              <a:spcBef>
                <a:spcPts val="500"/>
              </a:spcBef>
              <a:spcAft>
                <a:spcPts val="0"/>
              </a:spcAft>
              <a:buClr>
                <a:schemeClr val="accent3"/>
              </a:buClr>
              <a:buSzPts val="2400"/>
              <a:buChar char="•"/>
              <a:defRPr sz="2400">
                <a:solidFill>
                  <a:schemeClr val="dk1"/>
                </a:solidFill>
              </a:defRPr>
            </a:lvl2pPr>
            <a:lvl3pPr marL="1371600" lvl="2" indent="-381000" algn="l">
              <a:lnSpc>
                <a:spcPct val="90000"/>
              </a:lnSpc>
              <a:spcBef>
                <a:spcPts val="500"/>
              </a:spcBef>
              <a:spcAft>
                <a:spcPts val="0"/>
              </a:spcAft>
              <a:buClr>
                <a:schemeClr val="accent3"/>
              </a:buClr>
              <a:buSzPts val="2400"/>
              <a:buChar char="•"/>
              <a:defRPr sz="2400">
                <a:solidFill>
                  <a:schemeClr val="dk1"/>
                </a:solidFill>
              </a:defRPr>
            </a:lvl3pPr>
            <a:lvl4pPr marL="1828800" lvl="3" indent="-381000" algn="l">
              <a:lnSpc>
                <a:spcPct val="90000"/>
              </a:lnSpc>
              <a:spcBef>
                <a:spcPts val="500"/>
              </a:spcBef>
              <a:spcAft>
                <a:spcPts val="0"/>
              </a:spcAft>
              <a:buClr>
                <a:schemeClr val="accent3"/>
              </a:buClr>
              <a:buSzPts val="2400"/>
              <a:buChar char="•"/>
              <a:defRPr sz="2400">
                <a:solidFill>
                  <a:schemeClr val="dk1"/>
                </a:solidFill>
              </a:defRPr>
            </a:lvl4pPr>
            <a:lvl5pPr marL="2286000" lvl="4" indent="-381000" algn="l">
              <a:lnSpc>
                <a:spcPct val="90000"/>
              </a:lnSpc>
              <a:spcBef>
                <a:spcPts val="500"/>
              </a:spcBef>
              <a:spcAft>
                <a:spcPts val="0"/>
              </a:spcAft>
              <a:buClr>
                <a:schemeClr val="accent3"/>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mp; Two Column - Purple">
  <p:cSld name="Title &amp; Two Column - Purple">
    <p:spTree>
      <p:nvGrpSpPr>
        <p:cNvPr id="1" name="Shape 154"/>
        <p:cNvGrpSpPr/>
        <p:nvPr/>
      </p:nvGrpSpPr>
      <p:grpSpPr>
        <a:xfrm>
          <a:off x="0" y="0"/>
          <a:ext cx="0" cy="0"/>
          <a:chOff x="0" y="0"/>
          <a:chExt cx="0" cy="0"/>
        </a:xfrm>
      </p:grpSpPr>
      <p:sp>
        <p:nvSpPr>
          <p:cNvPr id="155" name="Google Shape;155;p28"/>
          <p:cNvSpPr/>
          <p:nvPr/>
        </p:nvSpPr>
        <p:spPr>
          <a:xfrm>
            <a:off x="0" y="0"/>
            <a:ext cx="12192000" cy="1609344"/>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56" name="Google Shape;156;p28"/>
          <p:cNvGrpSpPr/>
          <p:nvPr/>
        </p:nvGrpSpPr>
        <p:grpSpPr>
          <a:xfrm>
            <a:off x="-208788" y="0"/>
            <a:ext cx="12609575" cy="2174490"/>
            <a:chOff x="-1" y="5043119"/>
            <a:chExt cx="12192000" cy="1814884"/>
          </a:xfrm>
        </p:grpSpPr>
        <p:sp>
          <p:nvSpPr>
            <p:cNvPr id="157" name="Google Shape;157;p28"/>
            <p:cNvSpPr/>
            <p:nvPr/>
          </p:nvSpPr>
          <p:spPr>
            <a:xfrm rot="5400000">
              <a:off x="2349106" y="2694015"/>
              <a:ext cx="1814881" cy="651309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28"/>
            <p:cNvSpPr/>
            <p:nvPr/>
          </p:nvSpPr>
          <p:spPr>
            <a:xfrm rot="5400000">
              <a:off x="8435259" y="3077812"/>
              <a:ext cx="1791433" cy="572204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59" name="Google Shape;159;p28"/>
          <p:cNvCxnSpPr/>
          <p:nvPr/>
        </p:nvCxnSpPr>
        <p:spPr>
          <a:xfrm>
            <a:off x="6125488" y="3178428"/>
            <a:ext cx="0" cy="3127254"/>
          </a:xfrm>
          <a:prstGeom prst="straightConnector1">
            <a:avLst/>
          </a:prstGeom>
          <a:noFill/>
          <a:ln w="9525" cap="flat" cmpd="sng">
            <a:solidFill>
              <a:srgbClr val="A5A5A5"/>
            </a:solidFill>
            <a:prstDash val="solid"/>
            <a:miter lim="800000"/>
            <a:headEnd type="none" w="sm" len="sm"/>
            <a:tailEnd type="none" w="sm" len="sm"/>
          </a:ln>
        </p:spPr>
      </p:cxnSp>
      <p:sp>
        <p:nvSpPr>
          <p:cNvPr id="160" name="Google Shape;160;p28"/>
          <p:cNvSpPr txBox="1">
            <a:spLocks noGrp="1"/>
          </p:cNvSpPr>
          <p:nvPr>
            <p:ph type="title"/>
          </p:nvPr>
        </p:nvSpPr>
        <p:spPr>
          <a:xfrm>
            <a:off x="656023" y="246594"/>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Helvetica Neue"/>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1" name="Google Shape;161;p28"/>
          <p:cNvSpPr txBox="1">
            <a:spLocks noGrp="1"/>
          </p:cNvSpPr>
          <p:nvPr>
            <p:ph type="body" idx="1"/>
          </p:nvPr>
        </p:nvSpPr>
        <p:spPr>
          <a:xfrm>
            <a:off x="656022" y="1903943"/>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1"/>
              </a:buClr>
              <a:buSzPts val="2800"/>
              <a:buNone/>
              <a:defRPr b="1">
                <a:solidFill>
                  <a:schemeClr val="accen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2" name="Google Shape;162;p28"/>
          <p:cNvSpPr txBox="1">
            <a:spLocks noGrp="1"/>
          </p:cNvSpPr>
          <p:nvPr>
            <p:ph type="body" idx="2"/>
          </p:nvPr>
        </p:nvSpPr>
        <p:spPr>
          <a:xfrm>
            <a:off x="656021" y="2479149"/>
            <a:ext cx="10820015" cy="5211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a:solidFill>
                  <a:schemeClr val="dk1"/>
                </a:solidFill>
              </a:defRPr>
            </a:lvl1pPr>
            <a:lvl2pPr marL="914400" lvl="1" indent="-228600" algn="l">
              <a:lnSpc>
                <a:spcPct val="90000"/>
              </a:lnSpc>
              <a:spcBef>
                <a:spcPts val="500"/>
              </a:spcBef>
              <a:spcAft>
                <a:spcPts val="0"/>
              </a:spcAft>
              <a:buClr>
                <a:schemeClr val="accent3"/>
              </a:buClr>
              <a:buSzPts val="2400"/>
              <a:buNone/>
              <a:defRPr>
                <a:solidFill>
                  <a:schemeClr val="dk1"/>
                </a:solidFill>
              </a:defRPr>
            </a:lvl2pPr>
            <a:lvl3pPr marL="1371600" lvl="2" indent="-228600" algn="l">
              <a:lnSpc>
                <a:spcPct val="90000"/>
              </a:lnSpc>
              <a:spcBef>
                <a:spcPts val="500"/>
              </a:spcBef>
              <a:spcAft>
                <a:spcPts val="0"/>
              </a:spcAft>
              <a:buClr>
                <a:schemeClr val="accent3"/>
              </a:buClr>
              <a:buSzPts val="2000"/>
              <a:buNone/>
              <a:defRPr>
                <a:solidFill>
                  <a:schemeClr val="dk1"/>
                </a:solidFill>
              </a:defRPr>
            </a:lvl3pPr>
            <a:lvl4pPr marL="1828800" lvl="3" indent="-228600" algn="l">
              <a:lnSpc>
                <a:spcPct val="90000"/>
              </a:lnSpc>
              <a:spcBef>
                <a:spcPts val="500"/>
              </a:spcBef>
              <a:spcAft>
                <a:spcPts val="0"/>
              </a:spcAft>
              <a:buClr>
                <a:schemeClr val="accent3"/>
              </a:buClr>
              <a:buSzPts val="1800"/>
              <a:buNone/>
              <a:defRPr>
                <a:solidFill>
                  <a:schemeClr val="dk1"/>
                </a:solidFill>
              </a:defRPr>
            </a:lvl4pPr>
            <a:lvl5pPr marL="2286000" lvl="4" indent="-228600" algn="l">
              <a:lnSpc>
                <a:spcPct val="90000"/>
              </a:lnSpc>
              <a:spcBef>
                <a:spcPts val="500"/>
              </a:spcBef>
              <a:spcAft>
                <a:spcPts val="0"/>
              </a:spcAft>
              <a:buClr>
                <a:schemeClr val="accent3"/>
              </a:buClr>
              <a:buSzPts val="1800"/>
              <a:buNone/>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3" name="Google Shape;163;p28"/>
          <p:cNvSpPr txBox="1">
            <a:spLocks noGrp="1"/>
          </p:cNvSpPr>
          <p:nvPr>
            <p:ph type="body" idx="3"/>
          </p:nvPr>
        </p:nvSpPr>
        <p:spPr>
          <a:xfrm>
            <a:off x="656022"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1"/>
              </a:buClr>
              <a:buSzPts val="2400"/>
              <a:buNone/>
              <a:defRPr sz="2400" b="1">
                <a:solidFill>
                  <a:schemeClr val="accen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4" name="Google Shape;164;p28"/>
          <p:cNvSpPr txBox="1">
            <a:spLocks noGrp="1"/>
          </p:cNvSpPr>
          <p:nvPr>
            <p:ph type="body" idx="4"/>
          </p:nvPr>
        </p:nvSpPr>
        <p:spPr>
          <a:xfrm>
            <a:off x="656022"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1"/>
              </a:buClr>
              <a:buSzPts val="2400"/>
              <a:buChar char="•"/>
              <a:defRPr sz="2400">
                <a:solidFill>
                  <a:schemeClr val="dk1"/>
                </a:solidFill>
              </a:defRPr>
            </a:lvl1pPr>
            <a:lvl2pPr marL="914400" lvl="1" indent="-381000" algn="l">
              <a:lnSpc>
                <a:spcPct val="90000"/>
              </a:lnSpc>
              <a:spcBef>
                <a:spcPts val="500"/>
              </a:spcBef>
              <a:spcAft>
                <a:spcPts val="0"/>
              </a:spcAft>
              <a:buClr>
                <a:schemeClr val="accent1"/>
              </a:buClr>
              <a:buSzPts val="2400"/>
              <a:buChar char="•"/>
              <a:defRPr sz="2400">
                <a:solidFill>
                  <a:schemeClr val="dk1"/>
                </a:solidFill>
              </a:defRPr>
            </a:lvl2pPr>
            <a:lvl3pPr marL="1371600" lvl="2" indent="-381000" algn="l">
              <a:lnSpc>
                <a:spcPct val="90000"/>
              </a:lnSpc>
              <a:spcBef>
                <a:spcPts val="500"/>
              </a:spcBef>
              <a:spcAft>
                <a:spcPts val="0"/>
              </a:spcAft>
              <a:buClr>
                <a:schemeClr val="accent1"/>
              </a:buClr>
              <a:buSzPts val="2400"/>
              <a:buChar char="•"/>
              <a:defRPr sz="2400">
                <a:solidFill>
                  <a:schemeClr val="dk1"/>
                </a:solidFill>
              </a:defRPr>
            </a:lvl3pPr>
            <a:lvl4pPr marL="1828800" lvl="3" indent="-381000" algn="l">
              <a:lnSpc>
                <a:spcPct val="90000"/>
              </a:lnSpc>
              <a:spcBef>
                <a:spcPts val="500"/>
              </a:spcBef>
              <a:spcAft>
                <a:spcPts val="0"/>
              </a:spcAft>
              <a:buClr>
                <a:schemeClr val="accent1"/>
              </a:buClr>
              <a:buSzPts val="2400"/>
              <a:buChar char="•"/>
              <a:defRPr sz="2400">
                <a:solidFill>
                  <a:schemeClr val="dk1"/>
                </a:solidFill>
              </a:defRPr>
            </a:lvl4pPr>
            <a:lvl5pPr marL="2286000" lvl="4" indent="-381000" algn="l">
              <a:lnSpc>
                <a:spcPct val="90000"/>
              </a:lnSpc>
              <a:spcBef>
                <a:spcPts val="500"/>
              </a:spcBef>
              <a:spcAft>
                <a:spcPts val="0"/>
              </a:spcAft>
              <a:buClr>
                <a:schemeClr val="accent1"/>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5" name="Google Shape;165;p28"/>
          <p:cNvSpPr txBox="1">
            <a:spLocks noGrp="1"/>
          </p:cNvSpPr>
          <p:nvPr>
            <p:ph type="body" idx="5"/>
          </p:nvPr>
        </p:nvSpPr>
        <p:spPr>
          <a:xfrm>
            <a:off x="6814990"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1"/>
              </a:buClr>
              <a:buSzPts val="2400"/>
              <a:buNone/>
              <a:defRPr sz="2400" b="1">
                <a:solidFill>
                  <a:schemeClr val="accen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6" name="Google Shape;166;p28"/>
          <p:cNvSpPr txBox="1">
            <a:spLocks noGrp="1"/>
          </p:cNvSpPr>
          <p:nvPr>
            <p:ph type="body" idx="6"/>
          </p:nvPr>
        </p:nvSpPr>
        <p:spPr>
          <a:xfrm>
            <a:off x="6814990"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1"/>
              </a:buClr>
              <a:buSzPts val="2400"/>
              <a:buChar char="•"/>
              <a:defRPr sz="2400">
                <a:solidFill>
                  <a:schemeClr val="dk1"/>
                </a:solidFill>
              </a:defRPr>
            </a:lvl1pPr>
            <a:lvl2pPr marL="914400" lvl="1" indent="-381000" algn="l">
              <a:lnSpc>
                <a:spcPct val="90000"/>
              </a:lnSpc>
              <a:spcBef>
                <a:spcPts val="500"/>
              </a:spcBef>
              <a:spcAft>
                <a:spcPts val="0"/>
              </a:spcAft>
              <a:buClr>
                <a:schemeClr val="accent1"/>
              </a:buClr>
              <a:buSzPts val="2400"/>
              <a:buChar char="•"/>
              <a:defRPr sz="2400">
                <a:solidFill>
                  <a:schemeClr val="dk1"/>
                </a:solidFill>
              </a:defRPr>
            </a:lvl2pPr>
            <a:lvl3pPr marL="1371600" lvl="2" indent="-381000" algn="l">
              <a:lnSpc>
                <a:spcPct val="90000"/>
              </a:lnSpc>
              <a:spcBef>
                <a:spcPts val="500"/>
              </a:spcBef>
              <a:spcAft>
                <a:spcPts val="0"/>
              </a:spcAft>
              <a:buClr>
                <a:schemeClr val="accent1"/>
              </a:buClr>
              <a:buSzPts val="2400"/>
              <a:buChar char="•"/>
              <a:defRPr sz="2400">
                <a:solidFill>
                  <a:schemeClr val="dk1"/>
                </a:solidFill>
              </a:defRPr>
            </a:lvl3pPr>
            <a:lvl4pPr marL="1828800" lvl="3" indent="-381000" algn="l">
              <a:lnSpc>
                <a:spcPct val="90000"/>
              </a:lnSpc>
              <a:spcBef>
                <a:spcPts val="500"/>
              </a:spcBef>
              <a:spcAft>
                <a:spcPts val="0"/>
              </a:spcAft>
              <a:buClr>
                <a:schemeClr val="accent1"/>
              </a:buClr>
              <a:buSzPts val="2400"/>
              <a:buChar char="•"/>
              <a:defRPr sz="2400">
                <a:solidFill>
                  <a:schemeClr val="dk1"/>
                </a:solidFill>
              </a:defRPr>
            </a:lvl4pPr>
            <a:lvl5pPr marL="2286000" lvl="4" indent="-381000" algn="l">
              <a:lnSpc>
                <a:spcPct val="90000"/>
              </a:lnSpc>
              <a:spcBef>
                <a:spcPts val="500"/>
              </a:spcBef>
              <a:spcAft>
                <a:spcPts val="0"/>
              </a:spcAft>
              <a:buClr>
                <a:schemeClr val="accent1"/>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mp; Two Column - Teal">
  <p:cSld name="Title &amp; Two Column - Teal">
    <p:spTree>
      <p:nvGrpSpPr>
        <p:cNvPr id="1" name="Shape 167"/>
        <p:cNvGrpSpPr/>
        <p:nvPr/>
      </p:nvGrpSpPr>
      <p:grpSpPr>
        <a:xfrm>
          <a:off x="0" y="0"/>
          <a:ext cx="0" cy="0"/>
          <a:chOff x="0" y="0"/>
          <a:chExt cx="0" cy="0"/>
        </a:xfrm>
      </p:grpSpPr>
      <p:sp>
        <p:nvSpPr>
          <p:cNvPr id="168" name="Google Shape;168;p29"/>
          <p:cNvSpPr/>
          <p:nvPr/>
        </p:nvSpPr>
        <p:spPr>
          <a:xfrm>
            <a:off x="0" y="0"/>
            <a:ext cx="12192000" cy="1609344"/>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69" name="Google Shape;169;p29"/>
          <p:cNvGrpSpPr/>
          <p:nvPr/>
        </p:nvGrpSpPr>
        <p:grpSpPr>
          <a:xfrm>
            <a:off x="-208788" y="0"/>
            <a:ext cx="12609575" cy="2174490"/>
            <a:chOff x="-1" y="5043119"/>
            <a:chExt cx="12192000" cy="1814884"/>
          </a:xfrm>
        </p:grpSpPr>
        <p:sp>
          <p:nvSpPr>
            <p:cNvPr id="170" name="Google Shape;170;p29"/>
            <p:cNvSpPr/>
            <p:nvPr/>
          </p:nvSpPr>
          <p:spPr>
            <a:xfrm rot="5400000">
              <a:off x="2349106" y="2694015"/>
              <a:ext cx="1814881" cy="651309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9"/>
            <p:cNvSpPr/>
            <p:nvPr/>
          </p:nvSpPr>
          <p:spPr>
            <a:xfrm rot="5400000">
              <a:off x="8435259" y="3077812"/>
              <a:ext cx="1791433" cy="572204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72" name="Google Shape;172;p29"/>
          <p:cNvCxnSpPr/>
          <p:nvPr/>
        </p:nvCxnSpPr>
        <p:spPr>
          <a:xfrm>
            <a:off x="6125488" y="3178428"/>
            <a:ext cx="0" cy="3127254"/>
          </a:xfrm>
          <a:prstGeom prst="straightConnector1">
            <a:avLst/>
          </a:prstGeom>
          <a:noFill/>
          <a:ln w="9525" cap="flat" cmpd="sng">
            <a:solidFill>
              <a:srgbClr val="A5A5A5"/>
            </a:solidFill>
            <a:prstDash val="solid"/>
            <a:miter lim="800000"/>
            <a:headEnd type="none" w="sm" len="sm"/>
            <a:tailEnd type="none" w="sm" len="sm"/>
          </a:ln>
        </p:spPr>
      </p:cxnSp>
      <p:sp>
        <p:nvSpPr>
          <p:cNvPr id="173" name="Google Shape;173;p29"/>
          <p:cNvSpPr txBox="1">
            <a:spLocks noGrp="1"/>
          </p:cNvSpPr>
          <p:nvPr>
            <p:ph type="title"/>
          </p:nvPr>
        </p:nvSpPr>
        <p:spPr>
          <a:xfrm>
            <a:off x="656023" y="246594"/>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Helvetica Neue"/>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p29"/>
          <p:cNvSpPr txBox="1">
            <a:spLocks noGrp="1"/>
          </p:cNvSpPr>
          <p:nvPr>
            <p:ph type="body" idx="1"/>
          </p:nvPr>
        </p:nvSpPr>
        <p:spPr>
          <a:xfrm>
            <a:off x="656022" y="1903943"/>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2800"/>
              <a:buNone/>
              <a:defRPr b="1">
                <a:solidFill>
                  <a:schemeClr val="accent6"/>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5" name="Google Shape;175;p29"/>
          <p:cNvSpPr txBox="1">
            <a:spLocks noGrp="1"/>
          </p:cNvSpPr>
          <p:nvPr>
            <p:ph type="body" idx="2"/>
          </p:nvPr>
        </p:nvSpPr>
        <p:spPr>
          <a:xfrm>
            <a:off x="656021" y="2479149"/>
            <a:ext cx="10820015" cy="5211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a:solidFill>
                  <a:schemeClr val="dk1"/>
                </a:solidFill>
              </a:defRPr>
            </a:lvl1pPr>
            <a:lvl2pPr marL="914400" lvl="1" indent="-228600" algn="l">
              <a:lnSpc>
                <a:spcPct val="90000"/>
              </a:lnSpc>
              <a:spcBef>
                <a:spcPts val="500"/>
              </a:spcBef>
              <a:spcAft>
                <a:spcPts val="0"/>
              </a:spcAft>
              <a:buClr>
                <a:schemeClr val="accent3"/>
              </a:buClr>
              <a:buSzPts val="2400"/>
              <a:buNone/>
              <a:defRPr>
                <a:solidFill>
                  <a:schemeClr val="dk1"/>
                </a:solidFill>
              </a:defRPr>
            </a:lvl2pPr>
            <a:lvl3pPr marL="1371600" lvl="2" indent="-228600" algn="l">
              <a:lnSpc>
                <a:spcPct val="90000"/>
              </a:lnSpc>
              <a:spcBef>
                <a:spcPts val="500"/>
              </a:spcBef>
              <a:spcAft>
                <a:spcPts val="0"/>
              </a:spcAft>
              <a:buClr>
                <a:schemeClr val="accent3"/>
              </a:buClr>
              <a:buSzPts val="2000"/>
              <a:buNone/>
              <a:defRPr>
                <a:solidFill>
                  <a:schemeClr val="dk1"/>
                </a:solidFill>
              </a:defRPr>
            </a:lvl3pPr>
            <a:lvl4pPr marL="1828800" lvl="3" indent="-228600" algn="l">
              <a:lnSpc>
                <a:spcPct val="90000"/>
              </a:lnSpc>
              <a:spcBef>
                <a:spcPts val="500"/>
              </a:spcBef>
              <a:spcAft>
                <a:spcPts val="0"/>
              </a:spcAft>
              <a:buClr>
                <a:schemeClr val="accent3"/>
              </a:buClr>
              <a:buSzPts val="1800"/>
              <a:buNone/>
              <a:defRPr>
                <a:solidFill>
                  <a:schemeClr val="dk1"/>
                </a:solidFill>
              </a:defRPr>
            </a:lvl4pPr>
            <a:lvl5pPr marL="2286000" lvl="4" indent="-228600" algn="l">
              <a:lnSpc>
                <a:spcPct val="90000"/>
              </a:lnSpc>
              <a:spcBef>
                <a:spcPts val="500"/>
              </a:spcBef>
              <a:spcAft>
                <a:spcPts val="0"/>
              </a:spcAft>
              <a:buClr>
                <a:schemeClr val="accent3"/>
              </a:buClr>
              <a:buSzPts val="1800"/>
              <a:buNone/>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6" name="Google Shape;176;p29"/>
          <p:cNvSpPr txBox="1">
            <a:spLocks noGrp="1"/>
          </p:cNvSpPr>
          <p:nvPr>
            <p:ph type="body" idx="3"/>
          </p:nvPr>
        </p:nvSpPr>
        <p:spPr>
          <a:xfrm>
            <a:off x="656022"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2400"/>
              <a:buNone/>
              <a:defRPr sz="2400" b="1">
                <a:solidFill>
                  <a:schemeClr val="accent6"/>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7" name="Google Shape;177;p29"/>
          <p:cNvSpPr txBox="1">
            <a:spLocks noGrp="1"/>
          </p:cNvSpPr>
          <p:nvPr>
            <p:ph type="body" idx="4"/>
          </p:nvPr>
        </p:nvSpPr>
        <p:spPr>
          <a:xfrm>
            <a:off x="656022"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6"/>
              </a:buClr>
              <a:buSzPts val="2400"/>
              <a:buChar char="•"/>
              <a:defRPr sz="2400">
                <a:solidFill>
                  <a:schemeClr val="dk1"/>
                </a:solidFill>
              </a:defRPr>
            </a:lvl1pPr>
            <a:lvl2pPr marL="914400" lvl="1" indent="-381000" algn="l">
              <a:lnSpc>
                <a:spcPct val="90000"/>
              </a:lnSpc>
              <a:spcBef>
                <a:spcPts val="500"/>
              </a:spcBef>
              <a:spcAft>
                <a:spcPts val="0"/>
              </a:spcAft>
              <a:buClr>
                <a:schemeClr val="accent6"/>
              </a:buClr>
              <a:buSzPts val="2400"/>
              <a:buChar char="•"/>
              <a:defRPr sz="2400">
                <a:solidFill>
                  <a:schemeClr val="dk1"/>
                </a:solidFill>
              </a:defRPr>
            </a:lvl2pPr>
            <a:lvl3pPr marL="1371600" lvl="2" indent="-381000" algn="l">
              <a:lnSpc>
                <a:spcPct val="90000"/>
              </a:lnSpc>
              <a:spcBef>
                <a:spcPts val="500"/>
              </a:spcBef>
              <a:spcAft>
                <a:spcPts val="0"/>
              </a:spcAft>
              <a:buClr>
                <a:schemeClr val="accent6"/>
              </a:buClr>
              <a:buSzPts val="2400"/>
              <a:buChar char="•"/>
              <a:defRPr sz="2400">
                <a:solidFill>
                  <a:schemeClr val="dk1"/>
                </a:solidFill>
              </a:defRPr>
            </a:lvl3pPr>
            <a:lvl4pPr marL="1828800" lvl="3" indent="-381000" algn="l">
              <a:lnSpc>
                <a:spcPct val="90000"/>
              </a:lnSpc>
              <a:spcBef>
                <a:spcPts val="500"/>
              </a:spcBef>
              <a:spcAft>
                <a:spcPts val="0"/>
              </a:spcAft>
              <a:buClr>
                <a:schemeClr val="accent6"/>
              </a:buClr>
              <a:buSzPts val="2400"/>
              <a:buChar char="•"/>
              <a:defRPr sz="2400">
                <a:solidFill>
                  <a:schemeClr val="dk1"/>
                </a:solidFill>
              </a:defRPr>
            </a:lvl4pPr>
            <a:lvl5pPr marL="2286000" lvl="4" indent="-381000" algn="l">
              <a:lnSpc>
                <a:spcPct val="90000"/>
              </a:lnSpc>
              <a:spcBef>
                <a:spcPts val="500"/>
              </a:spcBef>
              <a:spcAft>
                <a:spcPts val="0"/>
              </a:spcAft>
              <a:buClr>
                <a:schemeClr val="accent6"/>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8" name="Google Shape;178;p29"/>
          <p:cNvSpPr txBox="1">
            <a:spLocks noGrp="1"/>
          </p:cNvSpPr>
          <p:nvPr>
            <p:ph type="body" idx="5"/>
          </p:nvPr>
        </p:nvSpPr>
        <p:spPr>
          <a:xfrm>
            <a:off x="6814990"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6"/>
              </a:buClr>
              <a:buSzPts val="2400"/>
              <a:buNone/>
              <a:defRPr sz="2400" b="1">
                <a:solidFill>
                  <a:schemeClr val="accent6"/>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79" name="Google Shape;179;p29"/>
          <p:cNvSpPr txBox="1">
            <a:spLocks noGrp="1"/>
          </p:cNvSpPr>
          <p:nvPr>
            <p:ph type="body" idx="6"/>
          </p:nvPr>
        </p:nvSpPr>
        <p:spPr>
          <a:xfrm>
            <a:off x="6814990"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6"/>
              </a:buClr>
              <a:buSzPts val="2400"/>
              <a:buChar char="•"/>
              <a:defRPr sz="2400">
                <a:solidFill>
                  <a:schemeClr val="dk1"/>
                </a:solidFill>
              </a:defRPr>
            </a:lvl1pPr>
            <a:lvl2pPr marL="914400" lvl="1" indent="-381000" algn="l">
              <a:lnSpc>
                <a:spcPct val="90000"/>
              </a:lnSpc>
              <a:spcBef>
                <a:spcPts val="500"/>
              </a:spcBef>
              <a:spcAft>
                <a:spcPts val="0"/>
              </a:spcAft>
              <a:buClr>
                <a:schemeClr val="accent6"/>
              </a:buClr>
              <a:buSzPts val="2400"/>
              <a:buChar char="•"/>
              <a:defRPr sz="2400">
                <a:solidFill>
                  <a:schemeClr val="dk1"/>
                </a:solidFill>
              </a:defRPr>
            </a:lvl2pPr>
            <a:lvl3pPr marL="1371600" lvl="2" indent="-381000" algn="l">
              <a:lnSpc>
                <a:spcPct val="90000"/>
              </a:lnSpc>
              <a:spcBef>
                <a:spcPts val="500"/>
              </a:spcBef>
              <a:spcAft>
                <a:spcPts val="0"/>
              </a:spcAft>
              <a:buClr>
                <a:schemeClr val="accent6"/>
              </a:buClr>
              <a:buSzPts val="2400"/>
              <a:buChar char="•"/>
              <a:defRPr sz="2400">
                <a:solidFill>
                  <a:schemeClr val="dk1"/>
                </a:solidFill>
              </a:defRPr>
            </a:lvl3pPr>
            <a:lvl4pPr marL="1828800" lvl="3" indent="-381000" algn="l">
              <a:lnSpc>
                <a:spcPct val="90000"/>
              </a:lnSpc>
              <a:spcBef>
                <a:spcPts val="500"/>
              </a:spcBef>
              <a:spcAft>
                <a:spcPts val="0"/>
              </a:spcAft>
              <a:buClr>
                <a:schemeClr val="accent6"/>
              </a:buClr>
              <a:buSzPts val="2400"/>
              <a:buChar char="•"/>
              <a:defRPr sz="2400">
                <a:solidFill>
                  <a:schemeClr val="dk1"/>
                </a:solidFill>
              </a:defRPr>
            </a:lvl4pPr>
            <a:lvl5pPr marL="2286000" lvl="4" indent="-381000" algn="l">
              <a:lnSpc>
                <a:spcPct val="90000"/>
              </a:lnSpc>
              <a:spcBef>
                <a:spcPts val="500"/>
              </a:spcBef>
              <a:spcAft>
                <a:spcPts val="0"/>
              </a:spcAft>
              <a:buClr>
                <a:schemeClr val="accent6"/>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amp; Two Column - Green">
  <p:cSld name="Title &amp; Two Column - Green">
    <p:spTree>
      <p:nvGrpSpPr>
        <p:cNvPr id="1" name="Shape 180"/>
        <p:cNvGrpSpPr/>
        <p:nvPr/>
      </p:nvGrpSpPr>
      <p:grpSpPr>
        <a:xfrm>
          <a:off x="0" y="0"/>
          <a:ext cx="0" cy="0"/>
          <a:chOff x="0" y="0"/>
          <a:chExt cx="0" cy="0"/>
        </a:xfrm>
      </p:grpSpPr>
      <p:sp>
        <p:nvSpPr>
          <p:cNvPr id="181" name="Google Shape;181;p30"/>
          <p:cNvSpPr/>
          <p:nvPr/>
        </p:nvSpPr>
        <p:spPr>
          <a:xfrm>
            <a:off x="0" y="0"/>
            <a:ext cx="12192000" cy="1609344"/>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82" name="Google Shape;182;p30"/>
          <p:cNvGrpSpPr/>
          <p:nvPr/>
        </p:nvGrpSpPr>
        <p:grpSpPr>
          <a:xfrm>
            <a:off x="-208788" y="0"/>
            <a:ext cx="12609575" cy="2174490"/>
            <a:chOff x="-1" y="5043119"/>
            <a:chExt cx="12192000" cy="1814884"/>
          </a:xfrm>
        </p:grpSpPr>
        <p:sp>
          <p:nvSpPr>
            <p:cNvPr id="183" name="Google Shape;183;p30"/>
            <p:cNvSpPr/>
            <p:nvPr/>
          </p:nvSpPr>
          <p:spPr>
            <a:xfrm rot="5400000">
              <a:off x="2349106" y="2694015"/>
              <a:ext cx="1814881" cy="6513094"/>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30"/>
            <p:cNvSpPr/>
            <p:nvPr/>
          </p:nvSpPr>
          <p:spPr>
            <a:xfrm rot="5400000">
              <a:off x="8435259" y="3077812"/>
              <a:ext cx="1791433" cy="5722047"/>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85" name="Google Shape;185;p30"/>
          <p:cNvCxnSpPr/>
          <p:nvPr/>
        </p:nvCxnSpPr>
        <p:spPr>
          <a:xfrm>
            <a:off x="6125488" y="3178428"/>
            <a:ext cx="0" cy="3127254"/>
          </a:xfrm>
          <a:prstGeom prst="straightConnector1">
            <a:avLst/>
          </a:prstGeom>
          <a:noFill/>
          <a:ln w="9525" cap="flat" cmpd="sng">
            <a:solidFill>
              <a:srgbClr val="A5A5A5"/>
            </a:solidFill>
            <a:prstDash val="solid"/>
            <a:miter lim="800000"/>
            <a:headEnd type="none" w="sm" len="sm"/>
            <a:tailEnd type="none" w="sm" len="sm"/>
          </a:ln>
        </p:spPr>
      </p:cxnSp>
      <p:sp>
        <p:nvSpPr>
          <p:cNvPr id="186" name="Google Shape;186;p30"/>
          <p:cNvSpPr txBox="1">
            <a:spLocks noGrp="1"/>
          </p:cNvSpPr>
          <p:nvPr>
            <p:ph type="title"/>
          </p:nvPr>
        </p:nvSpPr>
        <p:spPr>
          <a:xfrm>
            <a:off x="656023" y="246594"/>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Helvetica Neue"/>
              <a:buNone/>
              <a:defRPr sz="36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7" name="Google Shape;187;p30"/>
          <p:cNvSpPr txBox="1">
            <a:spLocks noGrp="1"/>
          </p:cNvSpPr>
          <p:nvPr>
            <p:ph type="body" idx="1"/>
          </p:nvPr>
        </p:nvSpPr>
        <p:spPr>
          <a:xfrm>
            <a:off x="656022" y="1903943"/>
            <a:ext cx="10820015" cy="500063"/>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b="1">
                <a:solidFill>
                  <a:schemeClr val="accent2"/>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8" name="Google Shape;188;p30"/>
          <p:cNvSpPr txBox="1">
            <a:spLocks noGrp="1"/>
          </p:cNvSpPr>
          <p:nvPr>
            <p:ph type="body" idx="2"/>
          </p:nvPr>
        </p:nvSpPr>
        <p:spPr>
          <a:xfrm>
            <a:off x="656021" y="2479149"/>
            <a:ext cx="10820015" cy="521171"/>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3"/>
              </a:buClr>
              <a:buSzPts val="2400"/>
              <a:buNone/>
              <a:defRPr sz="2400">
                <a:solidFill>
                  <a:schemeClr val="dk1"/>
                </a:solidFill>
              </a:defRPr>
            </a:lvl1pPr>
            <a:lvl2pPr marL="914400" lvl="1" indent="-228600" algn="l">
              <a:lnSpc>
                <a:spcPct val="90000"/>
              </a:lnSpc>
              <a:spcBef>
                <a:spcPts val="500"/>
              </a:spcBef>
              <a:spcAft>
                <a:spcPts val="0"/>
              </a:spcAft>
              <a:buClr>
                <a:schemeClr val="accent3"/>
              </a:buClr>
              <a:buSzPts val="2400"/>
              <a:buNone/>
              <a:defRPr>
                <a:solidFill>
                  <a:schemeClr val="dk1"/>
                </a:solidFill>
              </a:defRPr>
            </a:lvl2pPr>
            <a:lvl3pPr marL="1371600" lvl="2" indent="-228600" algn="l">
              <a:lnSpc>
                <a:spcPct val="90000"/>
              </a:lnSpc>
              <a:spcBef>
                <a:spcPts val="500"/>
              </a:spcBef>
              <a:spcAft>
                <a:spcPts val="0"/>
              </a:spcAft>
              <a:buClr>
                <a:schemeClr val="accent3"/>
              </a:buClr>
              <a:buSzPts val="2000"/>
              <a:buNone/>
              <a:defRPr>
                <a:solidFill>
                  <a:schemeClr val="dk1"/>
                </a:solidFill>
              </a:defRPr>
            </a:lvl3pPr>
            <a:lvl4pPr marL="1828800" lvl="3" indent="-228600" algn="l">
              <a:lnSpc>
                <a:spcPct val="90000"/>
              </a:lnSpc>
              <a:spcBef>
                <a:spcPts val="500"/>
              </a:spcBef>
              <a:spcAft>
                <a:spcPts val="0"/>
              </a:spcAft>
              <a:buClr>
                <a:schemeClr val="accent3"/>
              </a:buClr>
              <a:buSzPts val="1800"/>
              <a:buNone/>
              <a:defRPr>
                <a:solidFill>
                  <a:schemeClr val="dk1"/>
                </a:solidFill>
              </a:defRPr>
            </a:lvl4pPr>
            <a:lvl5pPr marL="2286000" lvl="4" indent="-228600" algn="l">
              <a:lnSpc>
                <a:spcPct val="90000"/>
              </a:lnSpc>
              <a:spcBef>
                <a:spcPts val="500"/>
              </a:spcBef>
              <a:spcAft>
                <a:spcPts val="0"/>
              </a:spcAft>
              <a:buClr>
                <a:schemeClr val="accent3"/>
              </a:buClr>
              <a:buSzPts val="1800"/>
              <a:buNone/>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9" name="Google Shape;189;p30"/>
          <p:cNvSpPr txBox="1">
            <a:spLocks noGrp="1"/>
          </p:cNvSpPr>
          <p:nvPr>
            <p:ph type="body" idx="3"/>
          </p:nvPr>
        </p:nvSpPr>
        <p:spPr>
          <a:xfrm>
            <a:off x="656022"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0" name="Google Shape;190;p30"/>
          <p:cNvSpPr txBox="1">
            <a:spLocks noGrp="1"/>
          </p:cNvSpPr>
          <p:nvPr>
            <p:ph type="body" idx="4"/>
          </p:nvPr>
        </p:nvSpPr>
        <p:spPr>
          <a:xfrm>
            <a:off x="656022"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2"/>
              </a:buClr>
              <a:buSzPts val="2400"/>
              <a:buChar char="•"/>
              <a:defRPr sz="2400">
                <a:solidFill>
                  <a:schemeClr val="dk1"/>
                </a:solidFill>
              </a:defRPr>
            </a:lvl1pPr>
            <a:lvl2pPr marL="914400" lvl="1" indent="-381000" algn="l">
              <a:lnSpc>
                <a:spcPct val="90000"/>
              </a:lnSpc>
              <a:spcBef>
                <a:spcPts val="500"/>
              </a:spcBef>
              <a:spcAft>
                <a:spcPts val="0"/>
              </a:spcAft>
              <a:buClr>
                <a:schemeClr val="accent2"/>
              </a:buClr>
              <a:buSzPts val="2400"/>
              <a:buChar char="•"/>
              <a:defRPr sz="2400">
                <a:solidFill>
                  <a:schemeClr val="dk1"/>
                </a:solidFill>
              </a:defRPr>
            </a:lvl2pPr>
            <a:lvl3pPr marL="1371600" lvl="2" indent="-381000" algn="l">
              <a:lnSpc>
                <a:spcPct val="90000"/>
              </a:lnSpc>
              <a:spcBef>
                <a:spcPts val="500"/>
              </a:spcBef>
              <a:spcAft>
                <a:spcPts val="0"/>
              </a:spcAft>
              <a:buClr>
                <a:schemeClr val="accent2"/>
              </a:buClr>
              <a:buSzPts val="2400"/>
              <a:buChar char="•"/>
              <a:defRPr sz="2400">
                <a:solidFill>
                  <a:schemeClr val="dk1"/>
                </a:solidFill>
              </a:defRPr>
            </a:lvl3pPr>
            <a:lvl4pPr marL="1828800" lvl="3" indent="-381000" algn="l">
              <a:lnSpc>
                <a:spcPct val="90000"/>
              </a:lnSpc>
              <a:spcBef>
                <a:spcPts val="500"/>
              </a:spcBef>
              <a:spcAft>
                <a:spcPts val="0"/>
              </a:spcAft>
              <a:buClr>
                <a:schemeClr val="accent2"/>
              </a:buClr>
              <a:buSzPts val="2400"/>
              <a:buChar char="•"/>
              <a:defRPr sz="2400">
                <a:solidFill>
                  <a:schemeClr val="dk1"/>
                </a:solidFill>
              </a:defRPr>
            </a:lvl4pPr>
            <a:lvl5pPr marL="2286000" lvl="4" indent="-381000" algn="l">
              <a:lnSpc>
                <a:spcPct val="90000"/>
              </a:lnSpc>
              <a:spcBef>
                <a:spcPts val="500"/>
              </a:spcBef>
              <a:spcAft>
                <a:spcPts val="0"/>
              </a:spcAft>
              <a:buClr>
                <a:schemeClr val="accent2"/>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1" name="Google Shape;191;p30"/>
          <p:cNvSpPr txBox="1">
            <a:spLocks noGrp="1"/>
          </p:cNvSpPr>
          <p:nvPr>
            <p:ph type="body" idx="5"/>
          </p:nvPr>
        </p:nvSpPr>
        <p:spPr>
          <a:xfrm>
            <a:off x="6814990" y="3358502"/>
            <a:ext cx="4661045" cy="60507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400"/>
              <a:buNone/>
              <a:defRPr sz="2400" b="1">
                <a:solidFill>
                  <a:schemeClr val="accent2"/>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2" name="Google Shape;192;p30"/>
          <p:cNvSpPr txBox="1">
            <a:spLocks noGrp="1"/>
          </p:cNvSpPr>
          <p:nvPr>
            <p:ph type="body" idx="6"/>
          </p:nvPr>
        </p:nvSpPr>
        <p:spPr>
          <a:xfrm>
            <a:off x="6814990" y="4066959"/>
            <a:ext cx="4661046" cy="2238723"/>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1000"/>
              </a:spcBef>
              <a:spcAft>
                <a:spcPts val="0"/>
              </a:spcAft>
              <a:buClr>
                <a:schemeClr val="accent2"/>
              </a:buClr>
              <a:buSzPts val="2400"/>
              <a:buChar char="•"/>
              <a:defRPr sz="2400">
                <a:solidFill>
                  <a:schemeClr val="dk1"/>
                </a:solidFill>
              </a:defRPr>
            </a:lvl1pPr>
            <a:lvl2pPr marL="914400" lvl="1" indent="-381000" algn="l">
              <a:lnSpc>
                <a:spcPct val="90000"/>
              </a:lnSpc>
              <a:spcBef>
                <a:spcPts val="500"/>
              </a:spcBef>
              <a:spcAft>
                <a:spcPts val="0"/>
              </a:spcAft>
              <a:buClr>
                <a:schemeClr val="accent2"/>
              </a:buClr>
              <a:buSzPts val="2400"/>
              <a:buChar char="•"/>
              <a:defRPr sz="2400">
                <a:solidFill>
                  <a:schemeClr val="dk1"/>
                </a:solidFill>
              </a:defRPr>
            </a:lvl2pPr>
            <a:lvl3pPr marL="1371600" lvl="2" indent="-381000" algn="l">
              <a:lnSpc>
                <a:spcPct val="90000"/>
              </a:lnSpc>
              <a:spcBef>
                <a:spcPts val="500"/>
              </a:spcBef>
              <a:spcAft>
                <a:spcPts val="0"/>
              </a:spcAft>
              <a:buClr>
                <a:schemeClr val="accent2"/>
              </a:buClr>
              <a:buSzPts val="2400"/>
              <a:buChar char="•"/>
              <a:defRPr sz="2400">
                <a:solidFill>
                  <a:schemeClr val="dk1"/>
                </a:solidFill>
              </a:defRPr>
            </a:lvl3pPr>
            <a:lvl4pPr marL="1828800" lvl="3" indent="-381000" algn="l">
              <a:lnSpc>
                <a:spcPct val="90000"/>
              </a:lnSpc>
              <a:spcBef>
                <a:spcPts val="500"/>
              </a:spcBef>
              <a:spcAft>
                <a:spcPts val="0"/>
              </a:spcAft>
              <a:buClr>
                <a:schemeClr val="accent2"/>
              </a:buClr>
              <a:buSzPts val="2400"/>
              <a:buChar char="•"/>
              <a:defRPr sz="2400">
                <a:solidFill>
                  <a:schemeClr val="dk1"/>
                </a:solidFill>
              </a:defRPr>
            </a:lvl4pPr>
            <a:lvl5pPr marL="2286000" lvl="4" indent="-381000" algn="l">
              <a:lnSpc>
                <a:spcPct val="90000"/>
              </a:lnSpc>
              <a:spcBef>
                <a:spcPts val="500"/>
              </a:spcBef>
              <a:spcAft>
                <a:spcPts val="0"/>
              </a:spcAft>
              <a:buClr>
                <a:schemeClr val="accent2"/>
              </a:buClr>
              <a:buSzPts val="2400"/>
              <a:buChar char="•"/>
              <a:defRPr sz="2400">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 Colored Background - Blue">
  <p:cSld name="Title on Colored Background - Blue">
    <p:spTree>
      <p:nvGrpSpPr>
        <p:cNvPr id="1" name="Shape 193"/>
        <p:cNvGrpSpPr/>
        <p:nvPr/>
      </p:nvGrpSpPr>
      <p:grpSpPr>
        <a:xfrm>
          <a:off x="0" y="0"/>
          <a:ext cx="0" cy="0"/>
          <a:chOff x="0" y="0"/>
          <a:chExt cx="0" cy="0"/>
        </a:xfrm>
      </p:grpSpPr>
      <p:sp>
        <p:nvSpPr>
          <p:cNvPr id="194" name="Google Shape;194;p31"/>
          <p:cNvSpPr/>
          <p:nvPr/>
        </p:nvSpPr>
        <p:spPr>
          <a:xfrm>
            <a:off x="0" y="3541"/>
            <a:ext cx="12192000"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5" name="Google Shape;195;p31"/>
          <p:cNvSpPr/>
          <p:nvPr/>
        </p:nvSpPr>
        <p:spPr>
          <a:xfrm>
            <a:off x="1941095" y="2837119"/>
            <a:ext cx="8293768" cy="1094802"/>
          </a:xfrm>
          <a:prstGeom prst="rect">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6" name="Google Shape;196;p31"/>
          <p:cNvSpPr/>
          <p:nvPr/>
        </p:nvSpPr>
        <p:spPr>
          <a:xfrm>
            <a:off x="2610678" y="2502568"/>
            <a:ext cx="6997148" cy="80210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7" name="Google Shape;197;p31"/>
          <p:cNvSpPr/>
          <p:nvPr/>
        </p:nvSpPr>
        <p:spPr>
          <a:xfrm rot="5400000">
            <a:off x="4171319" y="95874"/>
            <a:ext cx="3849350" cy="1219200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31"/>
          <p:cNvSpPr txBox="1">
            <a:spLocks noGrp="1"/>
          </p:cNvSpPr>
          <p:nvPr>
            <p:ph type="title"/>
          </p:nvPr>
        </p:nvSpPr>
        <p:spPr>
          <a:xfrm>
            <a:off x="2145791" y="3099692"/>
            <a:ext cx="7851649" cy="5621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3200"/>
              <a:buFont typeface="Helvetica Neue"/>
              <a:buNone/>
              <a:defRPr sz="32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9" name="Google Shape;199;p31"/>
          <p:cNvSpPr txBox="1">
            <a:spLocks noGrp="1"/>
          </p:cNvSpPr>
          <p:nvPr>
            <p:ph type="body" idx="1"/>
          </p:nvPr>
        </p:nvSpPr>
        <p:spPr>
          <a:xfrm>
            <a:off x="2610678" y="2678354"/>
            <a:ext cx="6997148" cy="37570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1800"/>
              <a:buNone/>
              <a:defRPr sz="1800" b="1">
                <a:solidFill>
                  <a:schemeClr val="l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 Colored Background - Purple">
  <p:cSld name="Title on Colored Background - Purple">
    <p:spTree>
      <p:nvGrpSpPr>
        <p:cNvPr id="1" name="Shape 200"/>
        <p:cNvGrpSpPr/>
        <p:nvPr/>
      </p:nvGrpSpPr>
      <p:grpSpPr>
        <a:xfrm>
          <a:off x="0" y="0"/>
          <a:ext cx="0" cy="0"/>
          <a:chOff x="0" y="0"/>
          <a:chExt cx="0" cy="0"/>
        </a:xfrm>
      </p:grpSpPr>
      <p:sp>
        <p:nvSpPr>
          <p:cNvPr id="201" name="Google Shape;201;p32"/>
          <p:cNvSpPr/>
          <p:nvPr/>
        </p:nvSpPr>
        <p:spPr>
          <a:xfrm>
            <a:off x="0" y="3541"/>
            <a:ext cx="12192000" cy="6858000"/>
          </a:xfrm>
          <a:prstGeom prst="rect">
            <a:avLst/>
          </a:prstGeom>
          <a:solidFill>
            <a:srgbClr val="9746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2" name="Google Shape;202;p32"/>
          <p:cNvSpPr/>
          <p:nvPr/>
        </p:nvSpPr>
        <p:spPr>
          <a:xfrm>
            <a:off x="1941095" y="2837119"/>
            <a:ext cx="8293768" cy="1094802"/>
          </a:xfrm>
          <a:prstGeom prst="rect">
            <a:avLst/>
          </a:prstGeom>
          <a:noFill/>
          <a:ln w="5715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3" name="Google Shape;203;p32"/>
          <p:cNvSpPr/>
          <p:nvPr/>
        </p:nvSpPr>
        <p:spPr>
          <a:xfrm>
            <a:off x="2610678" y="2502568"/>
            <a:ext cx="6997148" cy="802106"/>
          </a:xfrm>
          <a:prstGeom prst="rect">
            <a:avLst/>
          </a:prstGeom>
          <a:solidFill>
            <a:srgbClr val="97467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4" name="Google Shape;204;p32"/>
          <p:cNvSpPr/>
          <p:nvPr/>
        </p:nvSpPr>
        <p:spPr>
          <a:xfrm rot="5400000">
            <a:off x="4171319" y="95874"/>
            <a:ext cx="3849350" cy="1219200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32"/>
          <p:cNvSpPr txBox="1">
            <a:spLocks noGrp="1"/>
          </p:cNvSpPr>
          <p:nvPr>
            <p:ph type="title"/>
          </p:nvPr>
        </p:nvSpPr>
        <p:spPr>
          <a:xfrm>
            <a:off x="2145791" y="3099692"/>
            <a:ext cx="7851649" cy="5621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3200"/>
              <a:buFont typeface="Helvetica Neue"/>
              <a:buNone/>
              <a:defRPr sz="32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6" name="Google Shape;206;p32"/>
          <p:cNvSpPr txBox="1">
            <a:spLocks noGrp="1"/>
          </p:cNvSpPr>
          <p:nvPr>
            <p:ph type="body" idx="1"/>
          </p:nvPr>
        </p:nvSpPr>
        <p:spPr>
          <a:xfrm>
            <a:off x="2610678" y="2678354"/>
            <a:ext cx="6997148" cy="37570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1800"/>
              <a:buNone/>
              <a:defRPr sz="1800" b="1">
                <a:solidFill>
                  <a:schemeClr val="l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 Colored Background - Teal">
  <p:cSld name="Title on Colored Background - Teal">
    <p:spTree>
      <p:nvGrpSpPr>
        <p:cNvPr id="1" name="Shape 207"/>
        <p:cNvGrpSpPr/>
        <p:nvPr/>
      </p:nvGrpSpPr>
      <p:grpSpPr>
        <a:xfrm>
          <a:off x="0" y="0"/>
          <a:ext cx="0" cy="0"/>
          <a:chOff x="0" y="0"/>
          <a:chExt cx="0" cy="0"/>
        </a:xfrm>
      </p:grpSpPr>
      <p:sp>
        <p:nvSpPr>
          <p:cNvPr id="208" name="Google Shape;208;p33"/>
          <p:cNvSpPr/>
          <p:nvPr/>
        </p:nvSpPr>
        <p:spPr>
          <a:xfrm>
            <a:off x="0" y="3541"/>
            <a:ext cx="12192000"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9" name="Google Shape;209;p33"/>
          <p:cNvSpPr/>
          <p:nvPr/>
        </p:nvSpPr>
        <p:spPr>
          <a:xfrm>
            <a:off x="1941095" y="2837119"/>
            <a:ext cx="8293768" cy="1094802"/>
          </a:xfrm>
          <a:prstGeom prst="rect">
            <a:avLst/>
          </a:prstGeom>
          <a:noFill/>
          <a:ln w="57150" cap="flat" cmpd="sng">
            <a:solidFill>
              <a:schemeClr val="accent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0" name="Google Shape;210;p33"/>
          <p:cNvSpPr/>
          <p:nvPr/>
        </p:nvSpPr>
        <p:spPr>
          <a:xfrm>
            <a:off x="2610678" y="2502568"/>
            <a:ext cx="6997148" cy="802106"/>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1" name="Google Shape;211;p33"/>
          <p:cNvSpPr/>
          <p:nvPr/>
        </p:nvSpPr>
        <p:spPr>
          <a:xfrm rot="5400000">
            <a:off x="4171319" y="95874"/>
            <a:ext cx="3849350" cy="1219200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33"/>
          <p:cNvSpPr txBox="1">
            <a:spLocks noGrp="1"/>
          </p:cNvSpPr>
          <p:nvPr>
            <p:ph type="title"/>
          </p:nvPr>
        </p:nvSpPr>
        <p:spPr>
          <a:xfrm>
            <a:off x="2145791" y="3099692"/>
            <a:ext cx="7851649" cy="5621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3200"/>
              <a:buFont typeface="Helvetica Neue"/>
              <a:buNone/>
              <a:defRPr sz="32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3" name="Google Shape;213;p33"/>
          <p:cNvSpPr txBox="1">
            <a:spLocks noGrp="1"/>
          </p:cNvSpPr>
          <p:nvPr>
            <p:ph type="body" idx="1"/>
          </p:nvPr>
        </p:nvSpPr>
        <p:spPr>
          <a:xfrm>
            <a:off x="2610678" y="2678354"/>
            <a:ext cx="6997148" cy="37570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1800"/>
              <a:buNone/>
              <a:defRPr sz="1800" b="1">
                <a:solidFill>
                  <a:schemeClr val="l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 Colored Background - Green">
  <p:cSld name="Title on Colored Background - Green">
    <p:spTree>
      <p:nvGrpSpPr>
        <p:cNvPr id="1" name="Shape 214"/>
        <p:cNvGrpSpPr/>
        <p:nvPr/>
      </p:nvGrpSpPr>
      <p:grpSpPr>
        <a:xfrm>
          <a:off x="0" y="0"/>
          <a:ext cx="0" cy="0"/>
          <a:chOff x="0" y="0"/>
          <a:chExt cx="0" cy="0"/>
        </a:xfrm>
      </p:grpSpPr>
      <p:sp>
        <p:nvSpPr>
          <p:cNvPr id="215" name="Google Shape;215;p34"/>
          <p:cNvSpPr/>
          <p:nvPr/>
        </p:nvSpPr>
        <p:spPr>
          <a:xfrm>
            <a:off x="0" y="3541"/>
            <a:ext cx="12192000"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6" name="Google Shape;216;p34"/>
          <p:cNvSpPr/>
          <p:nvPr/>
        </p:nvSpPr>
        <p:spPr>
          <a:xfrm>
            <a:off x="1941095" y="2837119"/>
            <a:ext cx="8293768" cy="1094802"/>
          </a:xfrm>
          <a:prstGeom prst="rect">
            <a:avLst/>
          </a:prstGeom>
          <a:noFill/>
          <a:ln w="5715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7" name="Google Shape;217;p34"/>
          <p:cNvSpPr/>
          <p:nvPr/>
        </p:nvSpPr>
        <p:spPr>
          <a:xfrm>
            <a:off x="2610678" y="2502568"/>
            <a:ext cx="6997148" cy="802106"/>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8" name="Google Shape;218;p34"/>
          <p:cNvSpPr/>
          <p:nvPr/>
        </p:nvSpPr>
        <p:spPr>
          <a:xfrm rot="5400000">
            <a:off x="4171319" y="95874"/>
            <a:ext cx="3849350" cy="12192003"/>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34"/>
          <p:cNvSpPr txBox="1">
            <a:spLocks noGrp="1"/>
          </p:cNvSpPr>
          <p:nvPr>
            <p:ph type="title"/>
          </p:nvPr>
        </p:nvSpPr>
        <p:spPr>
          <a:xfrm>
            <a:off x="2145791" y="3099692"/>
            <a:ext cx="7851649" cy="5621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3200"/>
              <a:buFont typeface="Helvetica Neue"/>
              <a:buNone/>
              <a:defRPr sz="3200" b="1">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0" name="Google Shape;220;p34"/>
          <p:cNvSpPr txBox="1">
            <a:spLocks noGrp="1"/>
          </p:cNvSpPr>
          <p:nvPr>
            <p:ph type="body" idx="1"/>
          </p:nvPr>
        </p:nvSpPr>
        <p:spPr>
          <a:xfrm>
            <a:off x="2610678" y="2678354"/>
            <a:ext cx="6997148" cy="37570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1800"/>
              <a:buNone/>
              <a:defRPr sz="1800" b="1">
                <a:solidFill>
                  <a:schemeClr val="lt1"/>
                </a:solidFill>
              </a:defRPr>
            </a:lvl1pPr>
            <a:lvl2pPr marL="914400" lvl="1" indent="-381000" algn="l">
              <a:lnSpc>
                <a:spcPct val="90000"/>
              </a:lnSpc>
              <a:spcBef>
                <a:spcPts val="500"/>
              </a:spcBef>
              <a:spcAft>
                <a:spcPts val="0"/>
              </a:spcAft>
              <a:buClr>
                <a:schemeClr val="accent3"/>
              </a:buClr>
              <a:buSzPts val="2400"/>
              <a:buChar char="•"/>
              <a:defRPr/>
            </a:lvl2pPr>
            <a:lvl3pPr marL="1371600" lvl="2" indent="-355600" algn="l">
              <a:lnSpc>
                <a:spcPct val="90000"/>
              </a:lnSpc>
              <a:spcBef>
                <a:spcPts val="500"/>
              </a:spcBef>
              <a:spcAft>
                <a:spcPts val="0"/>
              </a:spcAft>
              <a:buClr>
                <a:schemeClr val="accent3"/>
              </a:buClr>
              <a:buSzPts val="2000"/>
              <a:buChar char="•"/>
              <a:defRPr/>
            </a:lvl3pPr>
            <a:lvl4pPr marL="1828800" lvl="3" indent="-342900" algn="l">
              <a:lnSpc>
                <a:spcPct val="90000"/>
              </a:lnSpc>
              <a:spcBef>
                <a:spcPts val="500"/>
              </a:spcBef>
              <a:spcAft>
                <a:spcPts val="0"/>
              </a:spcAft>
              <a:buClr>
                <a:schemeClr val="accent3"/>
              </a:buClr>
              <a:buSzPts val="1800"/>
              <a:buChar char="•"/>
              <a:defRPr/>
            </a:lvl4pPr>
            <a:lvl5pPr marL="2286000" lvl="4" indent="-342900" algn="l">
              <a:lnSpc>
                <a:spcPct val="90000"/>
              </a:lnSpc>
              <a:spcBef>
                <a:spcPts val="500"/>
              </a:spcBef>
              <a:spcAft>
                <a:spcPts val="0"/>
              </a:spcAft>
              <a:buClr>
                <a:schemeClr val="accent3"/>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mp; Text - Green">
  <p:cSld name="Title &amp; Text - Green">
    <p:spTree>
      <p:nvGrpSpPr>
        <p:cNvPr id="1" name="Shape 23"/>
        <p:cNvGrpSpPr/>
        <p:nvPr/>
      </p:nvGrpSpPr>
      <p:grpSpPr>
        <a:xfrm>
          <a:off x="0" y="0"/>
          <a:ext cx="0" cy="0"/>
          <a:chOff x="0" y="0"/>
          <a:chExt cx="0" cy="0"/>
        </a:xfrm>
      </p:grpSpPr>
      <p:sp>
        <p:nvSpPr>
          <p:cNvPr id="24" name="Google Shape;24;p18"/>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4"/>
              </a:buClr>
              <a:buSzPts val="3600"/>
              <a:buFont typeface="Helvetica Neue"/>
              <a:buNone/>
              <a:defRPr sz="3600" b="1">
                <a:solidFill>
                  <a:schemeClr val="accent4"/>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5" name="Google Shape;25;p18"/>
          <p:cNvCxnSpPr/>
          <p:nvPr/>
        </p:nvCxnSpPr>
        <p:spPr>
          <a:xfrm rot="10800000" flipH="1">
            <a:off x="656024" y="1635973"/>
            <a:ext cx="10820189" cy="33878"/>
          </a:xfrm>
          <a:prstGeom prst="straightConnector1">
            <a:avLst/>
          </a:prstGeom>
          <a:noFill/>
          <a:ln w="9525" cap="flat" cmpd="sng">
            <a:solidFill>
              <a:schemeClr val="accent4"/>
            </a:solidFill>
            <a:prstDash val="solid"/>
            <a:miter lim="800000"/>
            <a:headEnd type="none" w="sm" len="sm"/>
            <a:tailEnd type="none" w="sm" len="sm"/>
          </a:ln>
        </p:spPr>
      </p:cxnSp>
      <p:sp>
        <p:nvSpPr>
          <p:cNvPr id="26" name="Google Shape;26;p18"/>
          <p:cNvSpPr/>
          <p:nvPr/>
        </p:nvSpPr>
        <p:spPr>
          <a:xfrm>
            <a:off x="7858954" y="1589835"/>
            <a:ext cx="3617259" cy="92275"/>
          </a:xfrm>
          <a:prstGeom prst="rect">
            <a:avLst/>
          </a:prstGeom>
          <a:solidFill>
            <a:schemeClr val="accent4"/>
          </a:solidFill>
          <a:ln w="127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 name="Google Shape;27;p18"/>
          <p:cNvSpPr txBox="1">
            <a:spLocks noGrp="1"/>
          </p:cNvSpPr>
          <p:nvPr>
            <p:ph type="body" idx="1"/>
          </p:nvPr>
        </p:nvSpPr>
        <p:spPr>
          <a:xfrm>
            <a:off x="656022" y="1971675"/>
            <a:ext cx="10820015" cy="42862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2800"/>
              <a:buNone/>
              <a:defRPr b="1">
                <a:solidFill>
                  <a:schemeClr val="accent2"/>
                </a:solidFill>
              </a:defRPr>
            </a:lvl1pPr>
            <a:lvl2pPr marL="914400" lvl="1" indent="-381000" algn="l">
              <a:lnSpc>
                <a:spcPct val="90000"/>
              </a:lnSpc>
              <a:spcBef>
                <a:spcPts val="500"/>
              </a:spcBef>
              <a:spcAft>
                <a:spcPts val="0"/>
              </a:spcAft>
              <a:buClr>
                <a:schemeClr val="accent2"/>
              </a:buClr>
              <a:buSzPts val="2400"/>
              <a:buChar char="•"/>
              <a:defRPr/>
            </a:lvl2pPr>
            <a:lvl3pPr marL="1371600" lvl="2" indent="-355600" algn="l">
              <a:lnSpc>
                <a:spcPct val="90000"/>
              </a:lnSpc>
              <a:spcBef>
                <a:spcPts val="500"/>
              </a:spcBef>
              <a:spcAft>
                <a:spcPts val="0"/>
              </a:spcAft>
              <a:buClr>
                <a:schemeClr val="accent2"/>
              </a:buClr>
              <a:buSzPts val="2000"/>
              <a:buChar char="•"/>
              <a:defRPr/>
            </a:lvl3pPr>
            <a:lvl4pPr marL="1828800" lvl="3" indent="-342900" algn="l">
              <a:lnSpc>
                <a:spcPct val="90000"/>
              </a:lnSpc>
              <a:spcBef>
                <a:spcPts val="500"/>
              </a:spcBef>
              <a:spcAft>
                <a:spcPts val="0"/>
              </a:spcAft>
              <a:buClr>
                <a:schemeClr val="accent2"/>
              </a:buClr>
              <a:buSzPts val="1800"/>
              <a:buChar char="•"/>
              <a:defRPr/>
            </a:lvl4pPr>
            <a:lvl5pPr marL="2286000" lvl="4" indent="-342900" algn="l">
              <a:lnSpc>
                <a:spcPct val="90000"/>
              </a:lnSpc>
              <a:spcBef>
                <a:spcPts val="500"/>
              </a:spcBef>
              <a:spcAft>
                <a:spcPts val="0"/>
              </a:spcAft>
              <a:buClr>
                <a:schemeClr val="accent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18"/>
          <p:cNvSpPr txBox="1">
            <a:spLocks noGrp="1"/>
          </p:cNvSpPr>
          <p:nvPr>
            <p:ph type="body" idx="2"/>
          </p:nvPr>
        </p:nvSpPr>
        <p:spPr>
          <a:xfrm>
            <a:off x="656021" y="2614612"/>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2"/>
              </a:buClr>
              <a:buSzPts val="2800"/>
              <a:buChar char="•"/>
              <a:defRPr>
                <a:solidFill>
                  <a:schemeClr val="dk1"/>
                </a:solidFill>
              </a:defRPr>
            </a:lvl1pPr>
            <a:lvl2pPr marL="914400" lvl="1" indent="-381000" algn="l">
              <a:lnSpc>
                <a:spcPct val="90000"/>
              </a:lnSpc>
              <a:spcBef>
                <a:spcPts val="500"/>
              </a:spcBef>
              <a:spcAft>
                <a:spcPts val="0"/>
              </a:spcAft>
              <a:buClr>
                <a:schemeClr val="accent2"/>
              </a:buClr>
              <a:buSzPts val="2400"/>
              <a:buChar char="•"/>
              <a:defRPr>
                <a:solidFill>
                  <a:schemeClr val="dk1"/>
                </a:solidFill>
              </a:defRPr>
            </a:lvl2pPr>
            <a:lvl3pPr marL="1371600" lvl="2" indent="-355600" algn="l">
              <a:lnSpc>
                <a:spcPct val="90000"/>
              </a:lnSpc>
              <a:spcBef>
                <a:spcPts val="500"/>
              </a:spcBef>
              <a:spcAft>
                <a:spcPts val="0"/>
              </a:spcAft>
              <a:buClr>
                <a:schemeClr val="accent2"/>
              </a:buClr>
              <a:buSzPts val="2000"/>
              <a:buChar char="•"/>
              <a:defRPr>
                <a:solidFill>
                  <a:schemeClr val="dk1"/>
                </a:solidFill>
              </a:defRPr>
            </a:lvl3pPr>
            <a:lvl4pPr marL="1828800" lvl="3" indent="-342900" algn="l">
              <a:lnSpc>
                <a:spcPct val="90000"/>
              </a:lnSpc>
              <a:spcBef>
                <a:spcPts val="500"/>
              </a:spcBef>
              <a:spcAft>
                <a:spcPts val="0"/>
              </a:spcAft>
              <a:buClr>
                <a:schemeClr val="accent2"/>
              </a:buClr>
              <a:buSzPts val="1800"/>
              <a:buChar char="•"/>
              <a:defRPr>
                <a:solidFill>
                  <a:schemeClr val="dk1"/>
                </a:solidFill>
              </a:defRPr>
            </a:lvl4pPr>
            <a:lvl5pPr marL="2286000" lvl="4" indent="-342900" algn="l">
              <a:lnSpc>
                <a:spcPct val="90000"/>
              </a:lnSpc>
              <a:spcBef>
                <a:spcPts val="500"/>
              </a:spcBef>
              <a:spcAft>
                <a:spcPts val="0"/>
              </a:spcAft>
              <a:buClr>
                <a:schemeClr val="accent2"/>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21"/>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mp; Text - Purple">
  <p:cSld name="Title &amp; Text - Purple">
    <p:spTree>
      <p:nvGrpSpPr>
        <p:cNvPr id="1" name="Shape 29"/>
        <p:cNvGrpSpPr/>
        <p:nvPr/>
      </p:nvGrpSpPr>
      <p:grpSpPr>
        <a:xfrm>
          <a:off x="0" y="0"/>
          <a:ext cx="0" cy="0"/>
          <a:chOff x="0" y="0"/>
          <a:chExt cx="0" cy="0"/>
        </a:xfrm>
      </p:grpSpPr>
      <p:sp>
        <p:nvSpPr>
          <p:cNvPr id="30" name="Google Shape;30;p16"/>
          <p:cNvSpPr txBox="1">
            <a:spLocks noGrp="1"/>
          </p:cNvSpPr>
          <p:nvPr>
            <p:ph type="title"/>
          </p:nvPr>
        </p:nvSpPr>
        <p:spPr>
          <a:xfrm>
            <a:off x="656023"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accent3"/>
              </a:buClr>
              <a:buSzPts val="3600"/>
              <a:buFont typeface="Helvetica Neue"/>
              <a:buNone/>
              <a:defRPr sz="3600" b="1">
                <a:solidFill>
                  <a:schemeClr val="accent3"/>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31" name="Google Shape;31;p16"/>
          <p:cNvCxnSpPr/>
          <p:nvPr/>
        </p:nvCxnSpPr>
        <p:spPr>
          <a:xfrm rot="10800000" flipH="1">
            <a:off x="656024" y="1635973"/>
            <a:ext cx="10820189" cy="33878"/>
          </a:xfrm>
          <a:prstGeom prst="straightConnector1">
            <a:avLst/>
          </a:prstGeom>
          <a:noFill/>
          <a:ln w="9525" cap="flat" cmpd="sng">
            <a:solidFill>
              <a:schemeClr val="accent3"/>
            </a:solidFill>
            <a:prstDash val="solid"/>
            <a:miter lim="800000"/>
            <a:headEnd type="none" w="sm" len="sm"/>
            <a:tailEnd type="none" w="sm" len="sm"/>
          </a:ln>
        </p:spPr>
      </p:cxnSp>
      <p:sp>
        <p:nvSpPr>
          <p:cNvPr id="32" name="Google Shape;32;p16"/>
          <p:cNvSpPr/>
          <p:nvPr/>
        </p:nvSpPr>
        <p:spPr>
          <a:xfrm>
            <a:off x="7858954" y="1589835"/>
            <a:ext cx="3617259" cy="92275"/>
          </a:xfrm>
          <a:prstGeom prst="rect">
            <a:avLst/>
          </a:prstGeom>
          <a:solidFill>
            <a:schemeClr val="accent3"/>
          </a:solidFill>
          <a:ln w="127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 name="Google Shape;33;p16"/>
          <p:cNvSpPr txBox="1">
            <a:spLocks noGrp="1"/>
          </p:cNvSpPr>
          <p:nvPr>
            <p:ph type="body" idx="1"/>
          </p:nvPr>
        </p:nvSpPr>
        <p:spPr>
          <a:xfrm>
            <a:off x="656022" y="1971675"/>
            <a:ext cx="10820015" cy="485775"/>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1"/>
              </a:buClr>
              <a:buSzPts val="2800"/>
              <a:buNone/>
              <a:defRPr b="1">
                <a:solidFill>
                  <a:schemeClr val="accent1"/>
                </a:solidFill>
              </a:defRPr>
            </a:lvl1pPr>
            <a:lvl2pPr marL="914400" lvl="1" indent="-381000" algn="l">
              <a:lnSpc>
                <a:spcPct val="90000"/>
              </a:lnSpc>
              <a:spcBef>
                <a:spcPts val="500"/>
              </a:spcBef>
              <a:spcAft>
                <a:spcPts val="0"/>
              </a:spcAft>
              <a:buClr>
                <a:schemeClr val="accent1"/>
              </a:buClr>
              <a:buSzPts val="2400"/>
              <a:buChar char="•"/>
              <a:defRPr/>
            </a:lvl2pPr>
            <a:lvl3pPr marL="1371600" lvl="2" indent="-355600" algn="l">
              <a:lnSpc>
                <a:spcPct val="90000"/>
              </a:lnSpc>
              <a:spcBef>
                <a:spcPts val="500"/>
              </a:spcBef>
              <a:spcAft>
                <a:spcPts val="0"/>
              </a:spcAft>
              <a:buClr>
                <a:schemeClr val="accent1"/>
              </a:buClr>
              <a:buSzPts val="2000"/>
              <a:buChar char="•"/>
              <a:defRPr/>
            </a:lvl3pPr>
            <a:lvl4pPr marL="1828800" lvl="3" indent="-342900" algn="l">
              <a:lnSpc>
                <a:spcPct val="90000"/>
              </a:lnSpc>
              <a:spcBef>
                <a:spcPts val="500"/>
              </a:spcBef>
              <a:spcAft>
                <a:spcPts val="0"/>
              </a:spcAft>
              <a:buClr>
                <a:schemeClr val="accent1"/>
              </a:buClr>
              <a:buSzPts val="1800"/>
              <a:buChar char="•"/>
              <a:defRPr/>
            </a:lvl4pPr>
            <a:lvl5pPr marL="2286000" lvl="4" indent="-342900" algn="l">
              <a:lnSpc>
                <a:spcPct val="90000"/>
              </a:lnSpc>
              <a:spcBef>
                <a:spcPts val="500"/>
              </a:spcBef>
              <a:spcAft>
                <a:spcPts val="0"/>
              </a:spcAft>
              <a:buClr>
                <a:schemeClr val="accent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16"/>
          <p:cNvSpPr txBox="1">
            <a:spLocks noGrp="1"/>
          </p:cNvSpPr>
          <p:nvPr>
            <p:ph type="body" idx="2"/>
          </p:nvPr>
        </p:nvSpPr>
        <p:spPr>
          <a:xfrm>
            <a:off x="656021" y="2614612"/>
            <a:ext cx="10820015" cy="37290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1"/>
              </a:buClr>
              <a:buSzPts val="2800"/>
              <a:buChar char="•"/>
              <a:defRPr>
                <a:solidFill>
                  <a:schemeClr val="dk1"/>
                </a:solidFill>
              </a:defRPr>
            </a:lvl1pPr>
            <a:lvl2pPr marL="914400" lvl="1" indent="-381000" algn="l">
              <a:lnSpc>
                <a:spcPct val="90000"/>
              </a:lnSpc>
              <a:spcBef>
                <a:spcPts val="500"/>
              </a:spcBef>
              <a:spcAft>
                <a:spcPts val="0"/>
              </a:spcAft>
              <a:buClr>
                <a:schemeClr val="accent1"/>
              </a:buClr>
              <a:buSzPts val="2400"/>
              <a:buChar char="•"/>
              <a:defRPr>
                <a:solidFill>
                  <a:schemeClr val="dk1"/>
                </a:solidFill>
              </a:defRPr>
            </a:lvl2pPr>
            <a:lvl3pPr marL="1371600" lvl="2" indent="-355600" algn="l">
              <a:lnSpc>
                <a:spcPct val="90000"/>
              </a:lnSpc>
              <a:spcBef>
                <a:spcPts val="500"/>
              </a:spcBef>
              <a:spcAft>
                <a:spcPts val="0"/>
              </a:spcAft>
              <a:buClr>
                <a:schemeClr val="accent1"/>
              </a:buClr>
              <a:buSzPts val="2000"/>
              <a:buChar char="•"/>
              <a:defRPr>
                <a:solidFill>
                  <a:schemeClr val="dk1"/>
                </a:solidFill>
              </a:defRPr>
            </a:lvl3pPr>
            <a:lvl4pPr marL="1828800" lvl="3" indent="-342900" algn="l">
              <a:lnSpc>
                <a:spcPct val="90000"/>
              </a:lnSpc>
              <a:spcBef>
                <a:spcPts val="500"/>
              </a:spcBef>
              <a:spcAft>
                <a:spcPts val="0"/>
              </a:spcAft>
              <a:buClr>
                <a:schemeClr val="accent1"/>
              </a:buClr>
              <a:buSzPts val="1800"/>
              <a:buChar char="•"/>
              <a:defRPr>
                <a:solidFill>
                  <a:schemeClr val="dk1"/>
                </a:solidFill>
              </a:defRPr>
            </a:lvl4pPr>
            <a:lvl5pPr marL="2286000" lvl="4" indent="-342900" algn="l">
              <a:lnSpc>
                <a:spcPct val="90000"/>
              </a:lnSpc>
              <a:spcBef>
                <a:spcPts val="500"/>
              </a:spcBef>
              <a:spcAft>
                <a:spcPts val="0"/>
              </a:spcAft>
              <a:buClr>
                <a:schemeClr val="accent1"/>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6712238" y="4570639"/>
            <a:ext cx="4889212"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405E79"/>
              </a:buClr>
              <a:buSzPts val="4000"/>
              <a:buFont typeface="Helvetica Neue"/>
              <a:buNone/>
              <a:defRPr sz="4000" b="1">
                <a:solidFill>
                  <a:srgbClr val="405E7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6"/>
          <p:cNvSpPr/>
          <p:nvPr/>
        </p:nvSpPr>
        <p:spPr>
          <a:xfrm>
            <a:off x="0" y="14990"/>
            <a:ext cx="4242216" cy="685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8" name="Google Shape;38;p6"/>
          <p:cNvCxnSpPr/>
          <p:nvPr/>
        </p:nvCxnSpPr>
        <p:spPr>
          <a:xfrm>
            <a:off x="4737140" y="6016980"/>
            <a:ext cx="7454860" cy="0"/>
          </a:xfrm>
          <a:prstGeom prst="straightConnector1">
            <a:avLst/>
          </a:prstGeom>
          <a:noFill/>
          <a:ln w="9525" cap="flat" cmpd="sng">
            <a:solidFill>
              <a:srgbClr val="405E79"/>
            </a:solidFill>
            <a:prstDash val="solid"/>
            <a:miter lim="800000"/>
            <a:headEnd type="none" w="sm" len="sm"/>
            <a:tailEnd type="none" w="sm" len="sm"/>
          </a:ln>
        </p:spPr>
      </p:cxnSp>
      <p:sp>
        <p:nvSpPr>
          <p:cNvPr id="39" name="Google Shape;39;p6"/>
          <p:cNvSpPr/>
          <p:nvPr/>
        </p:nvSpPr>
        <p:spPr>
          <a:xfrm>
            <a:off x="4603790" y="3746756"/>
            <a:ext cx="1956048" cy="2028668"/>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plit - Green">
  <p:cSld name="Split - Green">
    <p:spTree>
      <p:nvGrpSpPr>
        <p:cNvPr id="1" name="Shape 40"/>
        <p:cNvGrpSpPr/>
        <p:nvPr/>
      </p:nvGrpSpPr>
      <p:grpSpPr>
        <a:xfrm>
          <a:off x="0" y="0"/>
          <a:ext cx="0" cy="0"/>
          <a:chOff x="0" y="0"/>
          <a:chExt cx="0" cy="0"/>
        </a:xfrm>
      </p:grpSpPr>
      <p:sp>
        <p:nvSpPr>
          <p:cNvPr id="41" name="Google Shape;41;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7"/>
          <p:cNvSpPr/>
          <p:nvPr/>
        </p:nvSpPr>
        <p:spPr>
          <a:xfrm>
            <a:off x="0" y="0"/>
            <a:ext cx="3572540" cy="6858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16794"/>
              </a:solidFill>
              <a:latin typeface="Calibri"/>
              <a:ea typeface="Calibri"/>
              <a:cs typeface="Calibri"/>
              <a:sym typeface="Calibri"/>
            </a:endParaRPr>
          </a:p>
        </p:txBody>
      </p:sp>
      <p:sp>
        <p:nvSpPr>
          <p:cNvPr id="43" name="Google Shape;43;p7"/>
          <p:cNvSpPr/>
          <p:nvPr/>
        </p:nvSpPr>
        <p:spPr>
          <a:xfrm>
            <a:off x="0" y="0"/>
            <a:ext cx="3572540" cy="6858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7"/>
          <p:cNvSpPr txBox="1">
            <a:spLocks noGrp="1"/>
          </p:cNvSpPr>
          <p:nvPr>
            <p:ph type="body" idx="1"/>
          </p:nvPr>
        </p:nvSpPr>
        <p:spPr>
          <a:xfrm>
            <a:off x="4100513" y="528638"/>
            <a:ext cx="7300912" cy="12715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accent2"/>
              </a:buClr>
              <a:buSzPts val="3200"/>
              <a:buNone/>
              <a:defRPr sz="3200" b="1">
                <a:solidFill>
                  <a:schemeClr val="accent2"/>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7"/>
          <p:cNvSpPr txBox="1">
            <a:spLocks noGrp="1"/>
          </p:cNvSpPr>
          <p:nvPr>
            <p:ph type="body" idx="2"/>
          </p:nvPr>
        </p:nvSpPr>
        <p:spPr>
          <a:xfrm>
            <a:off x="4100513" y="2400300"/>
            <a:ext cx="7300912" cy="21288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accent4"/>
              </a:buClr>
              <a:buSzPts val="2800"/>
              <a:buChar char="•"/>
              <a:defRPr>
                <a:solidFill>
                  <a:schemeClr val="dk1"/>
                </a:solidFill>
              </a:defRPr>
            </a:lvl1pPr>
            <a:lvl2pPr marL="914400" lvl="1" indent="-381000" algn="l">
              <a:lnSpc>
                <a:spcPct val="90000"/>
              </a:lnSpc>
              <a:spcBef>
                <a:spcPts val="500"/>
              </a:spcBef>
              <a:spcAft>
                <a:spcPts val="0"/>
              </a:spcAft>
              <a:buClr>
                <a:schemeClr val="accent4"/>
              </a:buClr>
              <a:buSzPts val="2400"/>
              <a:buChar char="•"/>
              <a:defRPr>
                <a:solidFill>
                  <a:schemeClr val="dk1"/>
                </a:solidFill>
              </a:defRPr>
            </a:lvl2pPr>
            <a:lvl3pPr marL="1371600" lvl="2" indent="-355600" algn="l">
              <a:lnSpc>
                <a:spcPct val="90000"/>
              </a:lnSpc>
              <a:spcBef>
                <a:spcPts val="500"/>
              </a:spcBef>
              <a:spcAft>
                <a:spcPts val="0"/>
              </a:spcAft>
              <a:buClr>
                <a:schemeClr val="accent4"/>
              </a:buClr>
              <a:buSzPts val="2000"/>
              <a:buChar char="•"/>
              <a:defRPr>
                <a:solidFill>
                  <a:schemeClr val="dk1"/>
                </a:solidFill>
              </a:defRPr>
            </a:lvl3pPr>
            <a:lvl4pPr marL="1828800" lvl="3" indent="-342900" algn="l">
              <a:lnSpc>
                <a:spcPct val="90000"/>
              </a:lnSpc>
              <a:spcBef>
                <a:spcPts val="500"/>
              </a:spcBef>
              <a:spcAft>
                <a:spcPts val="0"/>
              </a:spcAft>
              <a:buClr>
                <a:schemeClr val="accent4"/>
              </a:buClr>
              <a:buSzPts val="1800"/>
              <a:buChar char="•"/>
              <a:defRPr>
                <a:solidFill>
                  <a:schemeClr val="dk1"/>
                </a:solidFill>
              </a:defRPr>
            </a:lvl4pPr>
            <a:lvl5pPr marL="2286000" lvl="4" indent="-342900" algn="l">
              <a:lnSpc>
                <a:spcPct val="90000"/>
              </a:lnSpc>
              <a:spcBef>
                <a:spcPts val="500"/>
              </a:spcBef>
              <a:spcAft>
                <a:spcPts val="0"/>
              </a:spcAft>
              <a:buClr>
                <a:schemeClr val="accent4"/>
              </a:buClr>
              <a:buSzPts val="1800"/>
              <a:buChar char="•"/>
              <a:defRPr>
                <a:solidFill>
                  <a:schemeClr val="dk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7"/>
          <p:cNvSpPr txBox="1">
            <a:spLocks noGrp="1"/>
          </p:cNvSpPr>
          <p:nvPr>
            <p:ph type="body" idx="3"/>
          </p:nvPr>
        </p:nvSpPr>
        <p:spPr>
          <a:xfrm>
            <a:off x="284417" y="528638"/>
            <a:ext cx="2970847" cy="4799266"/>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lt1"/>
              </a:buClr>
              <a:buSzPts val="3600"/>
              <a:buNone/>
              <a:defRPr sz="3600" b="1">
                <a:solidFill>
                  <a:schemeClr val="lt1"/>
                </a:solidFill>
              </a:defRPr>
            </a:lvl1pPr>
            <a:lvl2pPr marL="914400" lvl="1" indent="-228600" algn="l">
              <a:lnSpc>
                <a:spcPct val="90000"/>
              </a:lnSpc>
              <a:spcBef>
                <a:spcPts val="500"/>
              </a:spcBef>
              <a:spcAft>
                <a:spcPts val="0"/>
              </a:spcAft>
              <a:buClr>
                <a:schemeClr val="dk1"/>
              </a:buClr>
              <a:buSzPts val="2400"/>
              <a:buNone/>
              <a:defRPr/>
            </a:lvl2pPr>
            <a:lvl3pPr marL="1371600" lvl="2" indent="-228600" algn="l">
              <a:lnSpc>
                <a:spcPct val="90000"/>
              </a:lnSpc>
              <a:spcBef>
                <a:spcPts val="500"/>
              </a:spcBef>
              <a:spcAft>
                <a:spcPts val="0"/>
              </a:spcAft>
              <a:buClr>
                <a:schemeClr val="dk1"/>
              </a:buClr>
              <a:buSzPts val="2000"/>
              <a:buNone/>
              <a:defRPr/>
            </a:lvl3pPr>
            <a:lvl4pPr marL="1828800" lvl="3" indent="-228600" algn="l">
              <a:lnSpc>
                <a:spcPct val="90000"/>
              </a:lnSpc>
              <a:spcBef>
                <a:spcPts val="500"/>
              </a:spcBef>
              <a:spcAft>
                <a:spcPts val="0"/>
              </a:spcAft>
              <a:buClr>
                <a:schemeClr val="dk1"/>
              </a:buClr>
              <a:buSzPts val="1800"/>
              <a:buNone/>
              <a:defRPr/>
            </a:lvl4pPr>
            <a:lvl5pPr marL="2286000" lvl="4" indent="-228600" algn="l">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ver - Purple Background">
  <p:cSld name="Cover - Purple Background">
    <p:bg>
      <p:bgPr>
        <a:noFill/>
        <a:effectLst/>
      </p:bgPr>
    </p:bg>
    <p:spTree>
      <p:nvGrpSpPr>
        <p:cNvPr id="1" name="Shape 47"/>
        <p:cNvGrpSpPr/>
        <p:nvPr/>
      </p:nvGrpSpPr>
      <p:grpSpPr>
        <a:xfrm>
          <a:off x="0" y="0"/>
          <a:ext cx="0" cy="0"/>
          <a:chOff x="0" y="0"/>
          <a:chExt cx="0" cy="0"/>
        </a:xfrm>
      </p:grpSpPr>
      <p:sp>
        <p:nvSpPr>
          <p:cNvPr id="48" name="Google Shape;48;p9"/>
          <p:cNvSpPr/>
          <p:nvPr/>
        </p:nvSpPr>
        <p:spPr>
          <a:xfrm>
            <a:off x="0" y="0"/>
            <a:ext cx="12192000" cy="6858000"/>
          </a:xfrm>
          <a:prstGeom prst="rect">
            <a:avLst/>
          </a:prstGeom>
          <a:solidFill>
            <a:srgbClr val="97467D">
              <a:alpha val="77254"/>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 name="Google Shape;49;p9"/>
          <p:cNvSpPr txBox="1">
            <a:spLocks noGrp="1"/>
          </p:cNvSpPr>
          <p:nvPr>
            <p:ph type="body" idx="1"/>
          </p:nvPr>
        </p:nvSpPr>
        <p:spPr>
          <a:xfrm>
            <a:off x="1828007" y="2076693"/>
            <a:ext cx="8535987" cy="627939"/>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2800"/>
              <a:buNone/>
              <a:defRPr sz="2800" b="1" i="0">
                <a:solidFill>
                  <a:schemeClr val="lt1"/>
                </a:solidFill>
                <a:latin typeface="Helvetica Neue"/>
                <a:ea typeface="Helvetica Neue"/>
                <a:cs typeface="Helvetica Neue"/>
                <a:sym typeface="Helvetica Neue"/>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9"/>
          <p:cNvSpPr txBox="1">
            <a:spLocks noGrp="1"/>
          </p:cNvSpPr>
          <p:nvPr>
            <p:ph type="body" idx="2"/>
          </p:nvPr>
        </p:nvSpPr>
        <p:spPr>
          <a:xfrm>
            <a:off x="1754188" y="3051922"/>
            <a:ext cx="8683625" cy="1455738"/>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2800"/>
              <a:buNone/>
              <a:defRPr sz="2800">
                <a:solidFill>
                  <a:schemeClr val="lt1"/>
                </a:solidFill>
                <a:latin typeface="Helvetica Neue"/>
                <a:ea typeface="Helvetica Neue"/>
                <a:cs typeface="Helvetica Neue"/>
                <a:sym typeface="Helvetica Neue"/>
              </a:defRPr>
            </a:lvl1pPr>
            <a:lvl2pPr marL="914400" lvl="1"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2pPr>
            <a:lvl3pPr marL="1371600" lvl="2"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3pPr>
            <a:lvl4pPr marL="1828800" lvl="3"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4pPr>
            <a:lvl5pPr marL="2286000" lvl="4"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9"/>
          <p:cNvSpPr/>
          <p:nvPr/>
        </p:nvSpPr>
        <p:spPr>
          <a:xfrm>
            <a:off x="5083215" y="2704632"/>
            <a:ext cx="2025570" cy="119131"/>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405E79"/>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ver - Teal Background">
  <p:cSld name="Cover - Teal Background">
    <p:bg>
      <p:bgPr>
        <a:noFill/>
        <a:effectLst/>
      </p:bgPr>
    </p:bg>
    <p:spTree>
      <p:nvGrpSpPr>
        <p:cNvPr id="1" name="Shape 52"/>
        <p:cNvGrpSpPr/>
        <p:nvPr/>
      </p:nvGrpSpPr>
      <p:grpSpPr>
        <a:xfrm>
          <a:off x="0" y="0"/>
          <a:ext cx="0" cy="0"/>
          <a:chOff x="0" y="0"/>
          <a:chExt cx="0" cy="0"/>
        </a:xfrm>
      </p:grpSpPr>
      <p:sp>
        <p:nvSpPr>
          <p:cNvPr id="53" name="Google Shape;53;p10"/>
          <p:cNvSpPr/>
          <p:nvPr/>
        </p:nvSpPr>
        <p:spPr>
          <a:xfrm>
            <a:off x="0" y="0"/>
            <a:ext cx="12192000" cy="6858000"/>
          </a:xfrm>
          <a:prstGeom prst="rect">
            <a:avLst/>
          </a:prstGeom>
          <a:solidFill>
            <a:srgbClr val="35B2B4">
              <a:alpha val="77254"/>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4" name="Google Shape;54;p10"/>
          <p:cNvSpPr txBox="1">
            <a:spLocks noGrp="1"/>
          </p:cNvSpPr>
          <p:nvPr>
            <p:ph type="body" idx="1"/>
          </p:nvPr>
        </p:nvSpPr>
        <p:spPr>
          <a:xfrm>
            <a:off x="1828007" y="2076693"/>
            <a:ext cx="8535987" cy="627939"/>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2800"/>
              <a:buNone/>
              <a:defRPr sz="2800" b="1" i="0">
                <a:solidFill>
                  <a:schemeClr val="lt1"/>
                </a:solidFill>
                <a:latin typeface="Helvetica Neue"/>
                <a:ea typeface="Helvetica Neue"/>
                <a:cs typeface="Helvetica Neue"/>
                <a:sym typeface="Helvetica Neue"/>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10"/>
          <p:cNvSpPr txBox="1">
            <a:spLocks noGrp="1"/>
          </p:cNvSpPr>
          <p:nvPr>
            <p:ph type="body" idx="2"/>
          </p:nvPr>
        </p:nvSpPr>
        <p:spPr>
          <a:xfrm>
            <a:off x="1754188" y="3051922"/>
            <a:ext cx="8683625" cy="1455738"/>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2800"/>
              <a:buNone/>
              <a:defRPr sz="2800">
                <a:solidFill>
                  <a:schemeClr val="lt1"/>
                </a:solidFill>
                <a:latin typeface="Helvetica Neue"/>
                <a:ea typeface="Helvetica Neue"/>
                <a:cs typeface="Helvetica Neue"/>
                <a:sym typeface="Helvetica Neue"/>
              </a:defRPr>
            </a:lvl1pPr>
            <a:lvl2pPr marL="914400" lvl="1"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2pPr>
            <a:lvl3pPr marL="1371600" lvl="2"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3pPr>
            <a:lvl4pPr marL="1828800" lvl="3"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4pPr>
            <a:lvl5pPr marL="2286000" lvl="4"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10"/>
          <p:cNvSpPr/>
          <p:nvPr/>
        </p:nvSpPr>
        <p:spPr>
          <a:xfrm>
            <a:off x="5083215" y="2704632"/>
            <a:ext cx="2025570" cy="119131"/>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405E79"/>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ver - Green Background">
  <p:cSld name="Cover - Green Background">
    <p:bg>
      <p:bgPr>
        <a:noFill/>
        <a:effectLst/>
      </p:bgPr>
    </p:bg>
    <p:spTree>
      <p:nvGrpSpPr>
        <p:cNvPr id="1" name="Shape 57"/>
        <p:cNvGrpSpPr/>
        <p:nvPr/>
      </p:nvGrpSpPr>
      <p:grpSpPr>
        <a:xfrm>
          <a:off x="0" y="0"/>
          <a:ext cx="0" cy="0"/>
          <a:chOff x="0" y="0"/>
          <a:chExt cx="0" cy="0"/>
        </a:xfrm>
      </p:grpSpPr>
      <p:sp>
        <p:nvSpPr>
          <p:cNvPr id="58" name="Google Shape;58;p11"/>
          <p:cNvSpPr/>
          <p:nvPr/>
        </p:nvSpPr>
        <p:spPr>
          <a:xfrm>
            <a:off x="0" y="0"/>
            <a:ext cx="12192000" cy="6858000"/>
          </a:xfrm>
          <a:prstGeom prst="rect">
            <a:avLst/>
          </a:prstGeom>
          <a:solidFill>
            <a:srgbClr val="95CD7A">
              <a:alpha val="7254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9" name="Google Shape;59;p11"/>
          <p:cNvSpPr txBox="1">
            <a:spLocks noGrp="1"/>
          </p:cNvSpPr>
          <p:nvPr>
            <p:ph type="body" idx="1"/>
          </p:nvPr>
        </p:nvSpPr>
        <p:spPr>
          <a:xfrm>
            <a:off x="1828007" y="2076693"/>
            <a:ext cx="8535987" cy="627939"/>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lt1"/>
              </a:buClr>
              <a:buSzPts val="2800"/>
              <a:buNone/>
              <a:defRPr sz="2800" b="1" i="0">
                <a:solidFill>
                  <a:schemeClr val="lt1"/>
                </a:solidFill>
                <a:latin typeface="Helvetica Neue"/>
                <a:ea typeface="Helvetica Neue"/>
                <a:cs typeface="Helvetica Neue"/>
                <a:sym typeface="Helvetica Neue"/>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11"/>
          <p:cNvSpPr txBox="1">
            <a:spLocks noGrp="1"/>
          </p:cNvSpPr>
          <p:nvPr>
            <p:ph type="body" idx="2"/>
          </p:nvPr>
        </p:nvSpPr>
        <p:spPr>
          <a:xfrm>
            <a:off x="1754188" y="3051922"/>
            <a:ext cx="8683625" cy="1455738"/>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Clr>
                <a:schemeClr val="lt1"/>
              </a:buClr>
              <a:buSzPts val="2800"/>
              <a:buNone/>
              <a:defRPr sz="2800">
                <a:solidFill>
                  <a:schemeClr val="lt1"/>
                </a:solidFill>
                <a:latin typeface="Helvetica Neue"/>
                <a:ea typeface="Helvetica Neue"/>
                <a:cs typeface="Helvetica Neue"/>
                <a:sym typeface="Helvetica Neue"/>
              </a:defRPr>
            </a:lvl1pPr>
            <a:lvl2pPr marL="914400" lvl="1"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2pPr>
            <a:lvl3pPr marL="1371600" lvl="2"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3pPr>
            <a:lvl4pPr marL="1828800" lvl="3"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4pPr>
            <a:lvl5pPr marL="2286000" lvl="4" indent="-406400" algn="l">
              <a:lnSpc>
                <a:spcPct val="90000"/>
              </a:lnSpc>
              <a:spcBef>
                <a:spcPts val="500"/>
              </a:spcBef>
              <a:spcAft>
                <a:spcPts val="0"/>
              </a:spcAft>
              <a:buClr>
                <a:schemeClr val="dk1"/>
              </a:buClr>
              <a:buSzPts val="2800"/>
              <a:buChar char="•"/>
              <a:defRPr sz="2800">
                <a:latin typeface="Helvetica Neue"/>
                <a:ea typeface="Helvetica Neue"/>
                <a:cs typeface="Helvetica Neue"/>
                <a:sym typeface="Helvetica Neu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11"/>
          <p:cNvSpPr/>
          <p:nvPr/>
        </p:nvSpPr>
        <p:spPr>
          <a:xfrm>
            <a:off x="5083215" y="2704632"/>
            <a:ext cx="2025570" cy="119131"/>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405E79"/>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Helvetica Neue"/>
              <a:buNone/>
              <a:defRPr sz="4400" b="0" i="0" u="none" strike="noStrike" cap="none">
                <a:solidFill>
                  <a:schemeClr val="dk1"/>
                </a:solidFill>
                <a:latin typeface="Helvetica Neue"/>
                <a:ea typeface="Helvetica Neue"/>
                <a:cs typeface="Helvetica Neue"/>
                <a:sym typeface="Helvetica Neue"/>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2791caff865_0_0"/>
          <p:cNvSpPr txBox="1">
            <a:spLocks noGrp="1"/>
          </p:cNvSpPr>
          <p:nvPr>
            <p:ph type="body" idx="1"/>
          </p:nvPr>
        </p:nvSpPr>
        <p:spPr>
          <a:xfrm>
            <a:off x="1828007" y="2076693"/>
            <a:ext cx="8535900" cy="6279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1000"/>
              </a:spcBef>
              <a:spcAft>
                <a:spcPts val="0"/>
              </a:spcAft>
              <a:buSzPts val="2800"/>
              <a:buNone/>
            </a:pPr>
            <a:r>
              <a:rPr lang="fr-FR"/>
              <a:t>Formation des Formateurs sur les ENAS</a:t>
            </a:r>
            <a:endParaRPr/>
          </a:p>
        </p:txBody>
      </p:sp>
      <p:sp>
        <p:nvSpPr>
          <p:cNvPr id="228" name="Google Shape;228;g2791caff865_0_0"/>
          <p:cNvSpPr txBox="1">
            <a:spLocks noGrp="1"/>
          </p:cNvSpPr>
          <p:nvPr>
            <p:ph type="body" idx="2"/>
          </p:nvPr>
        </p:nvSpPr>
        <p:spPr>
          <a:xfrm>
            <a:off x="1754188" y="3051922"/>
            <a:ext cx="8683500" cy="14556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500"/>
              <a:buNone/>
            </a:pPr>
            <a:r>
              <a:rPr lang="fr-FR"/>
              <a:t>Module 2.1 – FdF - Préparation à la formation</a:t>
            </a:r>
            <a:endParaRPr/>
          </a:p>
        </p:txBody>
      </p:sp>
      <p:pic>
        <p:nvPicPr>
          <p:cNvPr id="3" name="Picture 2" descr="A black background with white text&#10;&#10;AI-generated content may be incorrect.">
            <a:extLst>
              <a:ext uri="{FF2B5EF4-FFF2-40B4-BE49-F238E27FC236}">
                <a16:creationId xmlns:a16="http://schemas.microsoft.com/office/drawing/2014/main" id="{D5698DFF-6B7D-750F-46E3-8A04BF9BED3A}"/>
              </a:ext>
            </a:extLst>
          </p:cNvPr>
          <p:cNvPicPr>
            <a:picLocks noChangeAspect="1"/>
          </p:cNvPicPr>
          <p:nvPr/>
        </p:nvPicPr>
        <p:blipFill>
          <a:blip r:embed="rId3"/>
          <a:stretch>
            <a:fillRect/>
          </a:stretch>
        </p:blipFill>
        <p:spPr>
          <a:xfrm>
            <a:off x="7641771" y="5220642"/>
            <a:ext cx="4310743" cy="163735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2"/>
          <p:cNvSpPr txBox="1">
            <a:spLocks noGrp="1"/>
          </p:cNvSpPr>
          <p:nvPr>
            <p:ph type="body" idx="2"/>
          </p:nvPr>
        </p:nvSpPr>
        <p:spPr>
          <a:xfrm>
            <a:off x="656021" y="2614613"/>
            <a:ext cx="10820100" cy="3771900"/>
          </a:xfrm>
          <a:prstGeom prst="rect">
            <a:avLst/>
          </a:prstGeom>
          <a:noFill/>
          <a:ln>
            <a:noFill/>
          </a:ln>
        </p:spPr>
        <p:txBody>
          <a:bodyPr spcFirstLastPara="1" wrap="square" lIns="91425" tIns="45700" rIns="91425" bIns="45700" anchor="t" anchorCtr="0">
            <a:normAutofit/>
          </a:bodyPr>
          <a:lstStyle/>
          <a:p>
            <a:pPr marL="457200" lvl="0" indent="-527050" algn="l" rtl="0">
              <a:lnSpc>
                <a:spcPct val="115000"/>
              </a:lnSpc>
              <a:spcBef>
                <a:spcPts val="1200"/>
              </a:spcBef>
              <a:spcAft>
                <a:spcPts val="0"/>
              </a:spcAft>
              <a:buClr>
                <a:schemeClr val="accent4"/>
              </a:buClr>
              <a:buSzPts val="4700"/>
              <a:buChar char="•"/>
            </a:pPr>
            <a:r>
              <a:rPr lang="fr-FR" sz="2600">
                <a:solidFill>
                  <a:srgbClr val="000000"/>
                </a:solidFill>
                <a:latin typeface="Arial"/>
                <a:ea typeface="Arial"/>
                <a:cs typeface="Arial"/>
                <a:sym typeface="Arial"/>
              </a:rPr>
              <a:t>Qu’est-ce qui vous vient à l’esprit lorsque vous pensez à une formation de haute qualité ?</a:t>
            </a:r>
            <a:endParaRPr sz="2600">
              <a:solidFill>
                <a:srgbClr val="000000"/>
              </a:solidFill>
              <a:latin typeface="Arial"/>
              <a:ea typeface="Arial"/>
              <a:cs typeface="Arial"/>
              <a:sym typeface="Arial"/>
            </a:endParaRPr>
          </a:p>
          <a:p>
            <a:pPr marL="457200" lvl="0" indent="-527050" algn="l" rtl="0">
              <a:lnSpc>
                <a:spcPct val="115000"/>
              </a:lnSpc>
              <a:spcBef>
                <a:spcPts val="0"/>
              </a:spcBef>
              <a:spcAft>
                <a:spcPts val="0"/>
              </a:spcAft>
              <a:buClr>
                <a:schemeClr val="accent4"/>
              </a:buClr>
              <a:buSzPts val="4700"/>
              <a:buChar char="•"/>
            </a:pPr>
            <a:r>
              <a:rPr lang="fr-FR" sz="2600">
                <a:solidFill>
                  <a:srgbClr val="000000"/>
                </a:solidFill>
                <a:latin typeface="Arial"/>
                <a:ea typeface="Arial"/>
                <a:cs typeface="Arial"/>
                <a:sym typeface="Arial"/>
              </a:rPr>
              <a:t>• Qu’est-ce qui vous vient à l’esprit lorsque vous pensez à une formation qui n’est pas utile ?</a:t>
            </a:r>
            <a:endParaRPr sz="2600">
              <a:solidFill>
                <a:srgbClr val="000000"/>
              </a:solidFill>
              <a:latin typeface="Arial"/>
              <a:ea typeface="Arial"/>
              <a:cs typeface="Arial"/>
              <a:sym typeface="Arial"/>
            </a:endParaRPr>
          </a:p>
          <a:p>
            <a:pPr marL="457200" lvl="0" indent="0" algn="l" rtl="0">
              <a:lnSpc>
                <a:spcPct val="90000"/>
              </a:lnSpc>
              <a:spcBef>
                <a:spcPts val="1200"/>
              </a:spcBef>
              <a:spcAft>
                <a:spcPts val="0"/>
              </a:spcAft>
              <a:buNone/>
            </a:pPr>
            <a:endParaRPr sz="3200">
              <a:latin typeface="Calibri"/>
              <a:ea typeface="Calibri"/>
              <a:cs typeface="Calibri"/>
              <a:sym typeface="Calibri"/>
            </a:endParaRPr>
          </a:p>
        </p:txBody>
      </p:sp>
      <p:sp>
        <p:nvSpPr>
          <p:cNvPr id="235" name="Google Shape;235;p2"/>
          <p:cNvSpPr txBox="1">
            <a:spLocks noGrp="1"/>
          </p:cNvSpPr>
          <p:nvPr>
            <p:ph type="title"/>
          </p:nvPr>
        </p:nvSpPr>
        <p:spPr>
          <a:xfrm>
            <a:off x="656023"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3600"/>
              <a:buNone/>
            </a:pPr>
            <a:r>
              <a:rPr lang="fr-FR"/>
              <a:t>Réfléchissons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3"/>
          <p:cNvSpPr txBox="1">
            <a:spLocks noGrp="1"/>
          </p:cNvSpPr>
          <p:nvPr>
            <p:ph type="body" idx="1"/>
          </p:nvPr>
        </p:nvSpPr>
        <p:spPr>
          <a:xfrm>
            <a:off x="656022" y="1971674"/>
            <a:ext cx="10820100" cy="709563"/>
          </a:xfrm>
          <a:prstGeom prst="rect">
            <a:avLst/>
          </a:prstGeom>
          <a:noFill/>
          <a:ln>
            <a:noFill/>
          </a:ln>
        </p:spPr>
        <p:txBody>
          <a:bodyPr spcFirstLastPara="1" wrap="square" lIns="91425" tIns="45700" rIns="91425" bIns="45700" anchor="t" anchorCtr="0">
            <a:normAutofit fontScale="77500" lnSpcReduction="20000"/>
          </a:bodyPr>
          <a:lstStyle/>
          <a:p>
            <a:pPr marL="0" lvl="0" indent="0" algn="l" rtl="0">
              <a:lnSpc>
                <a:spcPct val="90000"/>
              </a:lnSpc>
              <a:spcBef>
                <a:spcPts val="0"/>
              </a:spcBef>
              <a:spcAft>
                <a:spcPts val="0"/>
              </a:spcAft>
              <a:buClr>
                <a:srgbClr val="35B2B4"/>
              </a:buClr>
              <a:buSzPct val="114285"/>
              <a:buNone/>
            </a:pPr>
            <a:r>
              <a:rPr lang="fr-FR">
                <a:solidFill>
                  <a:schemeClr val="accent5"/>
                </a:solidFill>
              </a:rPr>
              <a:t>L'objectif de la formation des formateurs sur les enfants non accompagnés et séparés est de vous préparer à assumer le rôle de facilitateur</a:t>
            </a:r>
            <a:endParaRPr>
              <a:solidFill>
                <a:schemeClr val="accent5"/>
              </a:solidFill>
            </a:endParaRPr>
          </a:p>
        </p:txBody>
      </p:sp>
      <p:sp>
        <p:nvSpPr>
          <p:cNvPr id="241" name="Google Shape;241;p3"/>
          <p:cNvSpPr txBox="1">
            <a:spLocks noGrp="1"/>
          </p:cNvSpPr>
          <p:nvPr>
            <p:ph type="body" idx="2"/>
          </p:nvPr>
        </p:nvSpPr>
        <p:spPr>
          <a:xfrm>
            <a:off x="656021" y="2681237"/>
            <a:ext cx="10820100" cy="3729000"/>
          </a:xfrm>
          <a:prstGeom prst="rect">
            <a:avLst/>
          </a:prstGeom>
          <a:noFill/>
          <a:ln>
            <a:noFill/>
          </a:ln>
        </p:spPr>
        <p:txBody>
          <a:bodyPr spcFirstLastPara="1" wrap="square" lIns="91425" tIns="45700" rIns="91425" bIns="45700" anchor="t" anchorCtr="0">
            <a:normAutofit/>
          </a:bodyPr>
          <a:lstStyle/>
          <a:p>
            <a:pPr marL="0" lvl="0" indent="0" algn="l" rtl="0">
              <a:lnSpc>
                <a:spcPct val="120000"/>
              </a:lnSpc>
              <a:spcBef>
                <a:spcPts val="0"/>
              </a:spcBef>
              <a:spcAft>
                <a:spcPts val="0"/>
              </a:spcAft>
              <a:buSzPts val="2800"/>
              <a:buNone/>
            </a:pPr>
            <a:endParaRPr/>
          </a:p>
          <a:p>
            <a:pPr marL="228600" lvl="0" indent="-50800" algn="l" rtl="0">
              <a:lnSpc>
                <a:spcPct val="120000"/>
              </a:lnSpc>
              <a:spcBef>
                <a:spcPts val="1000"/>
              </a:spcBef>
              <a:spcAft>
                <a:spcPts val="0"/>
              </a:spcAft>
              <a:buSzPts val="2800"/>
              <a:buFont typeface="Arial"/>
              <a:buNone/>
            </a:pPr>
            <a:endParaRPr/>
          </a:p>
        </p:txBody>
      </p:sp>
      <p:sp>
        <p:nvSpPr>
          <p:cNvPr id="242" name="Google Shape;242;p3"/>
          <p:cNvSpPr txBox="1"/>
          <p:nvPr/>
        </p:nvSpPr>
        <p:spPr>
          <a:xfrm>
            <a:off x="802640" y="2851327"/>
            <a:ext cx="11105060" cy="520138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5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None/>
            </a:pPr>
            <a:r>
              <a:rPr lang="fr-FR" sz="2500" b="0" i="0" u="none" strike="noStrike" cap="none">
                <a:solidFill>
                  <a:schemeClr val="dk1"/>
                </a:solidFill>
                <a:latin typeface="Calibri"/>
                <a:ea typeface="Calibri"/>
                <a:cs typeface="Calibri"/>
                <a:sym typeface="Calibri"/>
              </a:rPr>
              <a:t>En binôme, faites une liste des actions clés sur un  papier que vous devriez prendre avant, pendant et après avoir facilité une formation sur les ENAS. </a:t>
            </a:r>
            <a:endParaRPr sz="25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1200"/>
              </a:spcBef>
              <a:spcAft>
                <a:spcPts val="0"/>
              </a:spcAft>
              <a:buNone/>
            </a:pPr>
            <a:r>
              <a:rPr lang="fr-FR" sz="2500" b="0" i="1" u="none" strike="noStrike" cap="none">
                <a:solidFill>
                  <a:schemeClr val="dk1"/>
                </a:solidFill>
                <a:latin typeface="Calibri"/>
                <a:ea typeface="Calibri"/>
                <a:cs typeface="Calibri"/>
                <a:sym typeface="Calibri"/>
              </a:rPr>
              <a:t>Ne vous souciez pas de la logistique, réfléchissez simplement aux étapes que vous devriez suivre pour être prêt à dispenser le contenu d'une formation sur les ENAS.</a:t>
            </a:r>
            <a:endParaRPr sz="2500" b="0" i="1" u="none" strike="noStrike" cap="none">
              <a:solidFill>
                <a:schemeClr val="dk1"/>
              </a:solidFill>
              <a:latin typeface="Calibri"/>
              <a:ea typeface="Calibri"/>
              <a:cs typeface="Calibri"/>
              <a:sym typeface="Calibri"/>
            </a:endParaRPr>
          </a:p>
          <a:p>
            <a:pPr marL="0" marR="0" lvl="0" indent="0" algn="l" rtl="0">
              <a:lnSpc>
                <a:spcPct val="100000"/>
              </a:lnSpc>
              <a:spcBef>
                <a:spcPts val="1200"/>
              </a:spcBef>
              <a:spcAft>
                <a:spcPts val="0"/>
              </a:spcAft>
              <a:buNone/>
            </a:pPr>
            <a:r>
              <a:rPr lang="fr-FR" sz="2500" b="0" i="0" u="none" strike="noStrike" cap="none">
                <a:solidFill>
                  <a:schemeClr val="dk1"/>
                </a:solidFill>
                <a:latin typeface="Calibri"/>
                <a:ea typeface="Calibri"/>
                <a:cs typeface="Calibri"/>
                <a:sym typeface="Calibri"/>
              </a:rPr>
              <a:t>Prenez 15 minutes pour préparer leurs tableaux de conférence (ou "leurs flip charts") et les afficher. </a:t>
            </a:r>
            <a:endParaRPr/>
          </a:p>
          <a:p>
            <a:pPr marL="0" marR="0" lvl="0" indent="0" algn="l" rtl="0">
              <a:lnSpc>
                <a:spcPct val="100000"/>
              </a:lnSpc>
              <a:spcBef>
                <a:spcPts val="1200"/>
              </a:spcBef>
              <a:spcAft>
                <a:spcPts val="0"/>
              </a:spcAft>
              <a:buNone/>
            </a:pPr>
            <a:r>
              <a:rPr lang="fr-FR" sz="2500" b="0" i="0" u="none" strike="noStrike" cap="none">
                <a:solidFill>
                  <a:schemeClr val="dk1"/>
                </a:solidFill>
                <a:latin typeface="Calibri"/>
                <a:ea typeface="Calibri"/>
                <a:cs typeface="Calibri"/>
                <a:sym typeface="Calibri"/>
              </a:rPr>
              <a:t>Maintenant, prenez 10 minutes pour circuler dans la salle et lire les listes des autres</a:t>
            </a:r>
            <a:endParaRPr sz="2500" b="0" i="0" u="none" strike="noStrike" cap="none">
              <a:solidFill>
                <a:schemeClr val="dk1"/>
              </a:solidFill>
              <a:latin typeface="Calibri"/>
              <a:ea typeface="Calibri"/>
              <a:cs typeface="Calibri"/>
              <a:sym typeface="Calibri"/>
            </a:endParaRPr>
          </a:p>
          <a:p>
            <a:pPr marL="0" marR="0" lvl="0" indent="0" algn="l" rtl="0">
              <a:lnSpc>
                <a:spcPct val="100000"/>
              </a:lnSpc>
              <a:spcBef>
                <a:spcPts val="1200"/>
              </a:spcBef>
              <a:spcAft>
                <a:spcPts val="0"/>
              </a:spcAft>
              <a:buClr>
                <a:srgbClr val="000000"/>
              </a:buClr>
              <a:buSzPts val="2500"/>
              <a:buFont typeface="Arial"/>
              <a:buNone/>
            </a:pPr>
            <a:endParaRPr sz="2500" b="1" i="0" u="none" strike="noStrike" cap="none">
              <a:solidFill>
                <a:schemeClr val="dk1"/>
              </a:solidFill>
              <a:latin typeface="Calibri"/>
              <a:ea typeface="Calibri"/>
              <a:cs typeface="Calibri"/>
              <a:sym typeface="Calibri"/>
            </a:endParaRPr>
          </a:p>
          <a:p>
            <a:pPr marL="0" marR="0" lvl="0" indent="0" algn="l" rtl="0">
              <a:lnSpc>
                <a:spcPct val="100000"/>
              </a:lnSpc>
              <a:spcBef>
                <a:spcPts val="1200"/>
              </a:spcBef>
              <a:spcAft>
                <a:spcPts val="0"/>
              </a:spcAft>
              <a:buClr>
                <a:srgbClr val="000000"/>
              </a:buClr>
              <a:buSzPts val="2500"/>
              <a:buFont typeface="Arial"/>
              <a:buNone/>
            </a:pPr>
            <a:r>
              <a:rPr lang="fr-FR" sz="2500" b="0" i="0" u="none" strike="noStrike" cap="none">
                <a:solidFill>
                  <a:schemeClr val="dk1"/>
                </a:solidFill>
                <a:latin typeface="Calibri"/>
                <a:ea typeface="Calibri"/>
                <a:cs typeface="Calibri"/>
                <a:sym typeface="Calibri"/>
              </a:rPr>
              <a:t>. </a:t>
            </a:r>
            <a:br>
              <a:rPr lang="fr-FR" sz="1800" b="0" i="0" u="none" strike="noStrike" cap="none">
                <a:solidFill>
                  <a:schemeClr val="dk1"/>
                </a:solidFill>
                <a:latin typeface="Calibri"/>
                <a:ea typeface="Calibri"/>
                <a:cs typeface="Calibri"/>
                <a:sym typeface="Calibri"/>
              </a:rPr>
            </a:br>
            <a:endParaRPr sz="1800" b="0" i="0" u="none" strike="noStrike" cap="none">
              <a:solidFill>
                <a:schemeClr val="dk1"/>
              </a:solidFill>
              <a:latin typeface="Calibri"/>
              <a:ea typeface="Calibri"/>
              <a:cs typeface="Calibri"/>
              <a:sym typeface="Calibri"/>
            </a:endParaRPr>
          </a:p>
        </p:txBody>
      </p:sp>
      <p:sp>
        <p:nvSpPr>
          <p:cNvPr id="243" name="Google Shape;243;p3"/>
          <p:cNvSpPr txBox="1">
            <a:spLocks noGrp="1"/>
          </p:cNvSpPr>
          <p:nvPr>
            <p:ph type="title"/>
          </p:nvPr>
        </p:nvSpPr>
        <p:spPr>
          <a:xfrm>
            <a:off x="656023" y="37528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3600"/>
              <a:buNone/>
            </a:pPr>
            <a:r>
              <a:rPr lang="fr-FR"/>
              <a:t>Activité 1 - Préparer la facilitation de la formation sur les ENA et 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4"/>
          <p:cNvSpPr txBox="1">
            <a:spLocks noGrp="1"/>
          </p:cNvSpPr>
          <p:nvPr>
            <p:ph type="body" idx="2"/>
          </p:nvPr>
        </p:nvSpPr>
        <p:spPr>
          <a:xfrm>
            <a:off x="656025" y="2154224"/>
            <a:ext cx="10820100" cy="4189500"/>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SzPts val="2500"/>
              <a:buChar char="•"/>
            </a:pPr>
            <a:r>
              <a:rPr lang="fr-FR" sz="2500">
                <a:solidFill>
                  <a:schemeClr val="dk1"/>
                </a:solidFill>
                <a:latin typeface="Calibri"/>
                <a:ea typeface="Calibri"/>
                <a:cs typeface="Calibri"/>
                <a:sym typeface="Calibri"/>
              </a:rPr>
              <a:t>À ce stade, demandez aux participants quelles sont les actions clés qui les ont  démarquées et ce qu'ils ajouteraient. Résumez les points et encouragez une discussion sur ce que  ressemble une formation de qualité et bien préparée</a:t>
            </a:r>
            <a:r>
              <a:rPr lang="fr-FR" sz="2500" b="0" i="0" u="none" strike="noStrike">
                <a:solidFill>
                  <a:schemeClr val="dk1"/>
                </a:solidFill>
                <a:latin typeface="Calibri"/>
                <a:ea typeface="Calibri"/>
                <a:cs typeface="Calibri"/>
                <a:sym typeface="Calibri"/>
              </a:rPr>
              <a:t>.</a:t>
            </a:r>
            <a:br>
              <a:rPr lang="fr-FR" sz="2500" b="0" i="0" u="none" strike="noStrike">
                <a:solidFill>
                  <a:schemeClr val="dk1"/>
                </a:solidFill>
                <a:latin typeface="Calibri"/>
                <a:ea typeface="Calibri"/>
                <a:cs typeface="Calibri"/>
                <a:sym typeface="Calibri"/>
              </a:rPr>
            </a:br>
            <a:endParaRPr sz="2500" b="0" i="0" u="none" strike="noStrike">
              <a:solidFill>
                <a:schemeClr val="dk1"/>
              </a:solidFill>
              <a:latin typeface="Calibri"/>
              <a:ea typeface="Calibri"/>
              <a:cs typeface="Calibri"/>
              <a:sym typeface="Calibri"/>
            </a:endParaRPr>
          </a:p>
          <a:p>
            <a:pPr marL="228600" lvl="0" indent="-228600" algn="l" rtl="0">
              <a:lnSpc>
                <a:spcPct val="90000"/>
              </a:lnSpc>
              <a:spcBef>
                <a:spcPts val="600"/>
              </a:spcBef>
              <a:spcAft>
                <a:spcPts val="0"/>
              </a:spcAft>
              <a:buSzPts val="2500"/>
              <a:buChar char="•"/>
            </a:pPr>
            <a:r>
              <a:rPr lang="fr-FR" sz="2500">
                <a:solidFill>
                  <a:schemeClr val="dk1"/>
                </a:solidFill>
                <a:latin typeface="Calibri"/>
                <a:ea typeface="Calibri"/>
                <a:cs typeface="Calibri"/>
                <a:sym typeface="Calibri"/>
              </a:rPr>
              <a:t>S'il y a plus d'un(e) facilitateur(trice), décidez qui dirigera la prestation de chaque session</a:t>
            </a:r>
            <a:r>
              <a:rPr lang="fr-FR" sz="2500" b="0" i="0" u="none" strike="noStrike">
                <a:solidFill>
                  <a:schemeClr val="dk1"/>
                </a:solidFill>
                <a:latin typeface="Calibri"/>
                <a:ea typeface="Calibri"/>
                <a:cs typeface="Calibri"/>
                <a:sym typeface="Calibri"/>
              </a:rPr>
              <a:t>.</a:t>
            </a:r>
            <a:endParaRPr>
              <a:solidFill>
                <a:schemeClr val="dk1"/>
              </a:solidFill>
            </a:endParaRPr>
          </a:p>
          <a:p>
            <a:pPr marL="0" lvl="0" indent="0" algn="l" rtl="0">
              <a:lnSpc>
                <a:spcPct val="90000"/>
              </a:lnSpc>
              <a:spcBef>
                <a:spcPts val="0"/>
              </a:spcBef>
              <a:spcAft>
                <a:spcPts val="0"/>
              </a:spcAft>
              <a:buSzPts val="2500"/>
              <a:buNone/>
            </a:pPr>
            <a:endParaRPr sz="2500" b="0" i="0" u="none" strike="noStrike">
              <a:solidFill>
                <a:schemeClr val="dk1"/>
              </a:solidFill>
              <a:latin typeface="Calibri"/>
              <a:ea typeface="Calibri"/>
              <a:cs typeface="Calibri"/>
              <a:sym typeface="Calibri"/>
            </a:endParaRPr>
          </a:p>
          <a:p>
            <a:pPr marL="228600" lvl="0" indent="-228600" algn="l" rtl="0">
              <a:lnSpc>
                <a:spcPct val="90000"/>
              </a:lnSpc>
              <a:spcBef>
                <a:spcPts val="0"/>
              </a:spcBef>
              <a:spcAft>
                <a:spcPts val="0"/>
              </a:spcAft>
              <a:buSzPts val="2500"/>
              <a:buChar char="•"/>
            </a:pPr>
            <a:r>
              <a:rPr lang="fr-FR" sz="2500">
                <a:solidFill>
                  <a:schemeClr val="dk1"/>
                </a:solidFill>
                <a:latin typeface="Calibri"/>
                <a:ea typeface="Calibri"/>
                <a:cs typeface="Calibri"/>
                <a:sym typeface="Calibri"/>
              </a:rPr>
              <a:t>Si possible, recueillez des informations sur les participants,</a:t>
            </a:r>
            <a:r>
              <a:rPr lang="fr-FR" sz="2500" b="0" i="0" u="none" strike="noStrike">
                <a:solidFill>
                  <a:schemeClr val="dk1"/>
                </a:solidFill>
                <a:latin typeface="Calibri"/>
                <a:ea typeface="Calibri"/>
                <a:cs typeface="Calibri"/>
                <a:sym typeface="Calibri"/>
              </a:rPr>
              <a:t>.</a:t>
            </a:r>
            <a:endParaRPr>
              <a:solidFill>
                <a:schemeClr val="dk1"/>
              </a:solidFill>
            </a:endParaRPr>
          </a:p>
          <a:p>
            <a:pPr marL="228600" lvl="0" indent="-228600" algn="l" rtl="0">
              <a:lnSpc>
                <a:spcPct val="120000"/>
              </a:lnSpc>
              <a:spcBef>
                <a:spcPts val="1000"/>
              </a:spcBef>
              <a:spcAft>
                <a:spcPts val="0"/>
              </a:spcAft>
              <a:buSzPts val="2500"/>
              <a:buChar char="•"/>
            </a:pPr>
            <a:r>
              <a:rPr lang="fr-FR" sz="2500">
                <a:solidFill>
                  <a:schemeClr val="dk1"/>
                </a:solidFill>
                <a:latin typeface="Calibri"/>
                <a:ea typeface="Calibri"/>
                <a:cs typeface="Calibri"/>
                <a:sym typeface="Calibri"/>
              </a:rPr>
              <a:t>Effectuez une préparation détaillée pour dispenser les sessions que vous animerez</a:t>
            </a:r>
            <a:r>
              <a:rPr lang="fr-FR" sz="2500" b="0" i="0" u="none" strike="noStrike">
                <a:solidFill>
                  <a:schemeClr val="dk1"/>
                </a:solidFill>
                <a:latin typeface="Calibri"/>
                <a:ea typeface="Calibri"/>
                <a:cs typeface="Calibri"/>
                <a:sym typeface="Calibri"/>
              </a:rPr>
              <a:t>.</a:t>
            </a:r>
            <a:endParaRPr sz="2500">
              <a:solidFill>
                <a:schemeClr val="dk1"/>
              </a:solidFill>
            </a:endParaRPr>
          </a:p>
          <a:p>
            <a:pPr marL="228600" lvl="0" indent="-50800" algn="l" rtl="0">
              <a:lnSpc>
                <a:spcPct val="120000"/>
              </a:lnSpc>
              <a:spcBef>
                <a:spcPts val="1000"/>
              </a:spcBef>
              <a:spcAft>
                <a:spcPts val="0"/>
              </a:spcAft>
              <a:buSzPts val="2800"/>
              <a:buFont typeface="Arial"/>
              <a:buNone/>
            </a:pPr>
            <a:endParaRPr/>
          </a:p>
          <a:p>
            <a:pPr marL="228600" lvl="0" indent="-50800" algn="l" rtl="0">
              <a:lnSpc>
                <a:spcPct val="90000"/>
              </a:lnSpc>
              <a:spcBef>
                <a:spcPts val="1000"/>
              </a:spcBef>
              <a:spcAft>
                <a:spcPts val="0"/>
              </a:spcAft>
              <a:buClr>
                <a:schemeClr val="accent4"/>
              </a:buClr>
              <a:buSzPts val="2800"/>
              <a:buNone/>
            </a:pPr>
            <a:endParaRPr/>
          </a:p>
        </p:txBody>
      </p:sp>
      <p:sp>
        <p:nvSpPr>
          <p:cNvPr id="249" name="Google Shape;249;p4"/>
          <p:cNvSpPr txBox="1"/>
          <p:nvPr/>
        </p:nvSpPr>
        <p:spPr>
          <a:xfrm>
            <a:off x="10496550" y="1139309"/>
            <a:ext cx="1276350"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FR" sz="1800" b="0" i="0" u="none" strike="noStrike" cap="none">
                <a:solidFill>
                  <a:schemeClr val="lt1"/>
                </a:solidFill>
                <a:latin typeface="Calibri"/>
                <a:ea typeface="Calibri"/>
                <a:cs typeface="Calibri"/>
                <a:sym typeface="Calibri"/>
              </a:rPr>
              <a:t>Pat I</a:t>
            </a:r>
            <a:endParaRPr sz="1400" b="0" i="0" u="none" strike="noStrike" cap="none">
              <a:solidFill>
                <a:srgbClr val="000000"/>
              </a:solidFill>
              <a:latin typeface="Arial"/>
              <a:ea typeface="Arial"/>
              <a:cs typeface="Arial"/>
              <a:sym typeface="Arial"/>
            </a:endParaRPr>
          </a:p>
        </p:txBody>
      </p:sp>
      <p:sp>
        <p:nvSpPr>
          <p:cNvPr id="250" name="Google Shape;250;p4"/>
          <p:cNvSpPr txBox="1">
            <a:spLocks noGrp="1"/>
          </p:cNvSpPr>
          <p:nvPr>
            <p:ph type="title"/>
          </p:nvPr>
        </p:nvSpPr>
        <p:spPr>
          <a:xfrm>
            <a:off x="656023"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3600"/>
              <a:buNone/>
            </a:pPr>
            <a:r>
              <a:rPr lang="fr-FR"/>
              <a:t>Étapes de la préparation de la Formation</a:t>
            </a:r>
            <a:endParaRPr/>
          </a:p>
        </p:txBody>
      </p:sp>
    </p:spTree>
  </p:cSld>
  <p:clrMapOvr>
    <a:masterClrMapping/>
  </p:clrMapOvr>
</p:sld>
</file>

<file path=ppt/theme/theme1.xml><?xml version="1.0" encoding="utf-8"?>
<a:theme xmlns:a="http://schemas.openxmlformats.org/drawingml/2006/main" name="Office Theme">
  <a:themeElements>
    <a:clrScheme name="Custom 3">
      <a:dk1>
        <a:srgbClr val="545554"/>
      </a:dk1>
      <a:lt1>
        <a:srgbClr val="FFFFFF"/>
      </a:lt1>
      <a:dk2>
        <a:srgbClr val="212E3B"/>
      </a:dk2>
      <a:lt2>
        <a:srgbClr val="E7E6E6"/>
      </a:lt2>
      <a:accent1>
        <a:srgbClr val="02628C"/>
      </a:accent1>
      <a:accent2>
        <a:srgbClr val="0388C5"/>
      </a:accent2>
      <a:accent3>
        <a:srgbClr val="97467C"/>
      </a:accent3>
      <a:accent4>
        <a:srgbClr val="94CC7A"/>
      </a:accent4>
      <a:accent5>
        <a:srgbClr val="029FA0"/>
      </a:accent5>
      <a:accent6>
        <a:srgbClr val="405D78"/>
      </a:accent6>
      <a:hlink>
        <a:srgbClr val="67B7DB"/>
      </a:hlink>
      <a:folHlink>
        <a:srgbClr val="36A1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277</Words>
  <Application>Microsoft Macintosh PowerPoint</Application>
  <PresentationFormat>Widescreen</PresentationFormat>
  <Paragraphs>23</Paragraphs>
  <Slides>4</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Helvetica Neue</vt:lpstr>
      <vt:lpstr>Office Theme</vt:lpstr>
      <vt:lpstr>PowerPoint Presentation</vt:lpstr>
      <vt:lpstr>Réfléchissons</vt:lpstr>
      <vt:lpstr>Activité 1 - Préparer la facilitation de la formation sur les ENA et ES</vt:lpstr>
      <vt:lpstr>Étapes de la préparation de la 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Colleen Fitzgerald</dc:creator>
  <cp:lastModifiedBy>Kyra Loat</cp:lastModifiedBy>
  <cp:revision>1</cp:revision>
  <dcterms:created xsi:type="dcterms:W3CDTF">2017-12-20T18:51:03Z</dcterms:created>
  <dcterms:modified xsi:type="dcterms:W3CDTF">2026-01-07T19:38:11Z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0x010100BFE899AF83B04C42AD08B91EA0A3BDD1</vt:lpwstr>
  </property>
  <property fmtid="{D5CDD505-2E9C-101B-9397-08002B2CF9AE}" pid="3" name="Order">
    <vt:r8>121500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